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8" r:id="rId2"/>
    <p:sldId id="425" r:id="rId3"/>
    <p:sldId id="435" r:id="rId4"/>
    <p:sldId id="430" r:id="rId5"/>
    <p:sldId id="433" r:id="rId6"/>
    <p:sldId id="434" r:id="rId7"/>
    <p:sldId id="431" r:id="rId8"/>
    <p:sldId id="432" r:id="rId9"/>
  </p:sldIdLst>
  <p:sldSz cx="9144000" cy="6858000" type="screen4x3"/>
  <p:notesSz cx="6858000" cy="9144000"/>
  <p:defaultTextStyle>
    <a:defPPr>
      <a:defRPr lang="de-DE"/>
    </a:defPPr>
    <a:lvl1pPr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AD00"/>
    <a:srgbClr val="F9E3D3"/>
    <a:srgbClr val="BFE1FF"/>
    <a:srgbClr val="B5CA82"/>
    <a:srgbClr val="91AC6B"/>
    <a:srgbClr val="41BEFF"/>
    <a:srgbClr val="0099FF"/>
    <a:srgbClr val="CA213F"/>
    <a:srgbClr val="E53418"/>
    <a:srgbClr val="FF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08000" y="169863"/>
            <a:ext cx="337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91000" y="1698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B9FD003B-F55D-4842-A116-DBE40F6AC12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16210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741E7853-A490-4F42-A560-8CD18868D99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40777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ＭＳ Ｐゴシック" pitchFamily="18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54304-1901-4C60-AB3F-9EA11366805F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95014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52828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37826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 userDrawn="1"/>
        </p:nvSpPr>
        <p:spPr bwMode="auto">
          <a:xfrm>
            <a:off x="6229350" y="227425"/>
            <a:ext cx="18415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9pPr>
          </a:lstStyle>
          <a:p>
            <a:r>
              <a:rPr lang="de-DE" sz="900">
                <a:solidFill>
                  <a:schemeClr val="bg2"/>
                </a:solidFill>
              </a:rPr>
              <a:t>Technische Universität München</a:t>
            </a:r>
          </a:p>
        </p:txBody>
      </p:sp>
      <p:sp>
        <p:nvSpPr>
          <p:cNvPr id="5" name="Line 22"/>
          <p:cNvSpPr>
            <a:spLocks noChangeShapeType="1"/>
          </p:cNvSpPr>
          <p:nvPr userDrawn="1"/>
        </p:nvSpPr>
        <p:spPr bwMode="auto">
          <a:xfrm>
            <a:off x="0" y="4338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pitchFamily="34" charset="0"/>
              <a:ea typeface="ＭＳ Ｐゴシック" pitchFamily="18" charset="-128"/>
              <a:cs typeface="ＭＳ Ｐゴシック" pitchFamily="18" charset="-128"/>
            </a:endParaRPr>
          </a:p>
        </p:txBody>
      </p:sp>
      <p:sp>
        <p:nvSpPr>
          <p:cNvPr id="6" name="Line 23"/>
          <p:cNvSpPr>
            <a:spLocks noChangeShapeType="1"/>
          </p:cNvSpPr>
          <p:nvPr userDrawn="1"/>
        </p:nvSpPr>
        <p:spPr bwMode="auto">
          <a:xfrm>
            <a:off x="0" y="64326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pitchFamily="34" charset="0"/>
              <a:ea typeface="ＭＳ Ｐゴシック" pitchFamily="18" charset="-128"/>
              <a:cs typeface="ＭＳ Ｐゴシック" pitchFamily="18" charset="-128"/>
            </a:endParaRPr>
          </a:p>
        </p:txBody>
      </p:sp>
      <p:pic>
        <p:nvPicPr>
          <p:cNvPr id="7" name="Picture 2" descr="C:\Users\Flopc\Desktop\ppt\TUMLogo_oZ_Vollfl_blau_RGB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925" y="73438"/>
            <a:ext cx="60642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95300" y="1828800"/>
            <a:ext cx="8128000" cy="1295400"/>
          </a:xfrm>
        </p:spPr>
        <p:txBody>
          <a:bodyPr/>
          <a:lstStyle>
            <a:lvl1pPr algn="ctr">
              <a:defRPr sz="3200" b="1"/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08000" y="3429000"/>
            <a:ext cx="8128000" cy="17526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r>
              <a:rPr lang="en-US"/>
              <a:t>Click to edit Master subtitle style</a:t>
            </a:r>
            <a:endParaRPr lang="de-DE" dirty="0"/>
          </a:p>
        </p:txBody>
      </p:sp>
      <p:pic>
        <p:nvPicPr>
          <p:cNvPr id="10242" name="Picture 2" descr="C:\Users\christian\Documents\vorlagen\logo\far_logo_tum_blau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000" y="4149000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0493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F029D1-0E51-4CD1-88C4-2A57B9FD20F4}" type="datetime1">
              <a:rPr lang="de-DE" smtClean="0"/>
              <a:t>01.03.2020</a:t>
            </a:fld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5F8C94-1FE7-4B98-885D-30951FE77ADD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1865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08000" y="1828800"/>
            <a:ext cx="3987800" cy="4343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3987800" cy="4343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D0F3F7-04DB-4AEC-9E69-2E4A08EAFC85}" type="datetime1">
              <a:rPr lang="de-DE" smtClean="0"/>
              <a:t>01.03.2020</a:t>
            </a:fld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1986AC-A27E-4BAF-96F8-8628315CA06C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4863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w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734400"/>
            <a:ext cx="8128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615175"/>
            <a:ext cx="8128000" cy="455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8000" y="6508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fld id="{A3F98BD5-533E-488D-B096-49AD9C23EE3C}" type="datetime1">
              <a:rPr lang="de-DE" smtClean="0"/>
              <a:t>01.03.2020</a:t>
            </a:fld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31000" y="6508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2A2F13B0-8C01-4407-AA0B-8BD3C8187513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6229350" y="234625"/>
            <a:ext cx="18415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9pPr>
          </a:lstStyle>
          <a:p>
            <a:r>
              <a:rPr lang="de-DE" sz="900" dirty="0">
                <a:solidFill>
                  <a:schemeClr val="bg2"/>
                </a:solidFill>
              </a:rPr>
              <a:t>Technische Universität München</a:t>
            </a:r>
          </a:p>
        </p:txBody>
      </p:sp>
      <p:sp>
        <p:nvSpPr>
          <p:cNvPr id="14" name="Line 23"/>
          <p:cNvSpPr>
            <a:spLocks noChangeShapeType="1"/>
          </p:cNvSpPr>
          <p:nvPr/>
        </p:nvSpPr>
        <p:spPr bwMode="auto">
          <a:xfrm>
            <a:off x="0" y="64326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pitchFamily="34" charset="0"/>
              <a:ea typeface="ＭＳ Ｐゴシック" pitchFamily="18" charset="-128"/>
              <a:cs typeface="ＭＳ Ｐゴシック" pitchFamily="18" charset="-128"/>
            </a:endParaRPr>
          </a:p>
        </p:txBody>
      </p:sp>
      <p:pic>
        <p:nvPicPr>
          <p:cNvPr id="1033" name="Picture 2" descr="C:\Users\Flopc\Desktop\ppt\TUMLogo_oZ_Vollfl_blau_RGB.e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925" y="80638"/>
            <a:ext cx="60642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22"/>
          <p:cNvSpPr>
            <a:spLocks noChangeShapeType="1"/>
          </p:cNvSpPr>
          <p:nvPr/>
        </p:nvSpPr>
        <p:spPr bwMode="auto">
          <a:xfrm>
            <a:off x="0" y="4410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pitchFamily="34" charset="0"/>
              <a:ea typeface="ＭＳ Ｐゴシック" pitchFamily="18" charset="-128"/>
              <a:cs typeface="ＭＳ Ｐゴシック" pitchFamily="18" charset="-128"/>
            </a:endParaRPr>
          </a:p>
        </p:txBody>
      </p:sp>
      <p:sp>
        <p:nvSpPr>
          <p:cNvPr id="11" name="Text Box 18"/>
          <p:cNvSpPr txBox="1">
            <a:spLocks noChangeArrowheads="1"/>
          </p:cNvSpPr>
          <p:nvPr/>
        </p:nvSpPr>
        <p:spPr bwMode="auto">
          <a:xfrm>
            <a:off x="829128" y="232393"/>
            <a:ext cx="176202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9pPr>
          </a:lstStyle>
          <a:p>
            <a:r>
              <a:rPr lang="de-DE" sz="900" dirty="0">
                <a:solidFill>
                  <a:schemeClr val="bg2"/>
                </a:solidFill>
              </a:rPr>
              <a:t>Fachgebiet Augmented</a:t>
            </a:r>
            <a:r>
              <a:rPr lang="de-DE" sz="900" baseline="0" dirty="0">
                <a:solidFill>
                  <a:schemeClr val="bg2"/>
                </a:solidFill>
              </a:rPr>
              <a:t> Reality</a:t>
            </a:r>
            <a:endParaRPr lang="de-DE" sz="900" dirty="0">
              <a:solidFill>
                <a:schemeClr val="bg2"/>
              </a:solidFill>
            </a:endParaRPr>
          </a:p>
        </p:txBody>
      </p:sp>
      <p:pic>
        <p:nvPicPr>
          <p:cNvPr id="1035" name="Picture 11" descr="C:\Users\christian\Documents\vorlagen\logo\far_logo_tum_blau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454" y="90390"/>
            <a:ext cx="320675" cy="32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3" r:id="rId2"/>
    <p:sldLayoutId id="2147483694" r:id="rId3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ＭＳ Ｐゴシック" pitchFamily="-65" charset="-128"/>
          <a:cs typeface="ＭＳ Ｐゴシック" pitchFamily="18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1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1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1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1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65" charset="-128"/>
          <a:cs typeface="ＭＳ Ｐゴシック" pitchFamily="18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65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65" charset="-128"/>
        </a:defRPr>
      </a:lvl3pPr>
      <a:lvl4pPr marL="15621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65" charset="-128"/>
        </a:defRPr>
      </a:lvl4pPr>
      <a:lvl5pPr marL="1981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/>
              <a:t>A</a:t>
            </a:r>
            <a:r>
              <a:rPr lang="de-DE" dirty="0" err="1">
                <a:solidFill>
                  <a:srgbClr val="FF0000"/>
                </a:solidFill>
              </a:rPr>
              <a:t>maze</a:t>
            </a:r>
            <a:r>
              <a:rPr lang="de-DE" dirty="0" err="1"/>
              <a:t>ing</a:t>
            </a:r>
            <a:r>
              <a:rPr lang="de-DE" dirty="0"/>
              <a:t> Reality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508000" y="3429000"/>
            <a:ext cx="8128000" cy="2418074"/>
          </a:xfrm>
        </p:spPr>
        <p:txBody>
          <a:bodyPr/>
          <a:lstStyle/>
          <a:p>
            <a:r>
              <a:rPr lang="en-US" dirty="0"/>
              <a:t>Mehmet </a:t>
            </a:r>
            <a:r>
              <a:rPr lang="en-US" dirty="0" err="1"/>
              <a:t>Gül</a:t>
            </a:r>
            <a:r>
              <a:rPr lang="en-US" dirty="0"/>
              <a:t>, Johann Bernhardt</a:t>
            </a:r>
          </a:p>
          <a:p>
            <a:r>
              <a:rPr lang="en-US" sz="1600" dirty="0"/>
              <a:t>04.11.2019</a:t>
            </a:r>
          </a:p>
          <a:p>
            <a:endParaRPr lang="en-US" sz="1600" dirty="0"/>
          </a:p>
          <a:p>
            <a:endParaRPr lang="en-US" dirty="0"/>
          </a:p>
          <a:p>
            <a:pPr algn="l"/>
            <a:r>
              <a:rPr lang="en-US" dirty="0"/>
              <a:t>Kickoff: AR Lab Corse WS 2019/2020</a:t>
            </a:r>
          </a:p>
        </p:txBody>
      </p:sp>
    </p:spTree>
    <p:extLst>
      <p:ext uri="{BB962C8B-B14F-4D97-AF65-F5344CB8AC3E}">
        <p14:creationId xmlns:p14="http://schemas.microsoft.com/office/powerpoint/2010/main" val="2789097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Introduction</a:t>
            </a:r>
            <a:r>
              <a:rPr lang="de-DE" dirty="0"/>
              <a:t> / Motivation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8000" y="1566575"/>
            <a:ext cx="8128000" cy="4557025"/>
          </a:xfrm>
        </p:spPr>
        <p:txBody>
          <a:bodyPr/>
          <a:lstStyle/>
          <a:p>
            <a:r>
              <a:rPr lang="en-US" sz="2300" dirty="0"/>
              <a:t>We want to fuse data gathered from GPS, a IMU, a Compass, the camera and maybe more sensors to create an accurate representation of where someone is in the World.</a:t>
            </a:r>
          </a:p>
          <a:p>
            <a:r>
              <a:rPr lang="en-US" sz="2300" dirty="0"/>
              <a:t>We are then going to use that data to project a Maze into the World through which the user can then go through.</a:t>
            </a:r>
          </a:p>
          <a:p>
            <a:r>
              <a:rPr lang="en-US" sz="2300" dirty="0"/>
              <a:t>To assist the user, there is going to be an assist feature which will lay down a path showing the shortest path to the exit.</a:t>
            </a:r>
          </a:p>
          <a:p>
            <a:r>
              <a:rPr lang="en-US" sz="2300" dirty="0"/>
              <a:t>The maze will also show through which paths the player has already passed through to make the exploration easier.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586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Introduction</a:t>
            </a:r>
            <a:r>
              <a:rPr lang="de-DE" dirty="0"/>
              <a:t> / Motivation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3</a:t>
            </a:fld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4FC5BD7-8F2A-47E6-83BD-0027DD37A3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2109" y="1653377"/>
            <a:ext cx="4765941" cy="4480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366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Potential </a:t>
            </a:r>
            <a:r>
              <a:rPr lang="de-DE" dirty="0" err="1"/>
              <a:t>Issues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Sensor fusion can be complicated!</a:t>
            </a:r>
          </a:p>
          <a:p>
            <a:r>
              <a:rPr lang="en-US" dirty="0"/>
              <a:t>Not sure what kind of hardware to use.</a:t>
            </a:r>
          </a:p>
          <a:p>
            <a:r>
              <a:rPr lang="en-US" dirty="0"/>
              <a:t>Not sure how to connect hardware to already existing software.</a:t>
            </a:r>
          </a:p>
          <a:p>
            <a:r>
              <a:rPr lang="en-US" dirty="0"/>
              <a:t>We might run out of time towards the end.</a:t>
            </a:r>
          </a:p>
          <a:p>
            <a:r>
              <a:rPr lang="en-US" dirty="0"/>
              <a:t>What if the user tries to run through a wall in the Maze?</a:t>
            </a:r>
          </a:p>
          <a:p>
            <a:r>
              <a:rPr lang="en-US" dirty="0"/>
              <a:t>What if there are accuracy issues and everything just jitters all the time?</a:t>
            </a:r>
          </a:p>
          <a:p>
            <a:r>
              <a:rPr lang="en-US" dirty="0"/>
              <a:t>Should we use a game engine like Unity?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95793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Features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Must haves:</a:t>
            </a:r>
          </a:p>
          <a:p>
            <a:pPr lvl="1"/>
            <a:r>
              <a:rPr lang="en-US" dirty="0"/>
              <a:t>Sensor fusion of GPS and camera</a:t>
            </a:r>
          </a:p>
          <a:p>
            <a:pPr lvl="1"/>
            <a:r>
              <a:rPr lang="en-US" dirty="0"/>
              <a:t>Projection of the maze at the right place</a:t>
            </a:r>
          </a:p>
          <a:p>
            <a:pPr lvl="1"/>
            <a:endParaRPr lang="en-US" dirty="0"/>
          </a:p>
          <a:p>
            <a:r>
              <a:rPr lang="en-US" dirty="0"/>
              <a:t>Nice to haves:</a:t>
            </a:r>
          </a:p>
          <a:p>
            <a:pPr lvl="1"/>
            <a:r>
              <a:rPr lang="en-US" dirty="0"/>
              <a:t>More sensors for even better accuracy</a:t>
            </a:r>
          </a:p>
          <a:p>
            <a:pPr lvl="1"/>
            <a:r>
              <a:rPr lang="en-US" dirty="0"/>
              <a:t>Better looking maze</a:t>
            </a:r>
          </a:p>
          <a:p>
            <a:pPr lvl="1"/>
            <a:r>
              <a:rPr lang="en-US" dirty="0"/>
              <a:t>A maze solver to show the user the path to the exit</a:t>
            </a:r>
          </a:p>
          <a:p>
            <a:pPr lvl="1"/>
            <a:r>
              <a:rPr lang="en-US" dirty="0"/>
              <a:t>Ways to interact with the maze (a monster hunting the user, bombs to blow up walls)</a:t>
            </a:r>
          </a:p>
          <a:p>
            <a:pPr lvl="1"/>
            <a:r>
              <a:rPr lang="en-US" dirty="0"/>
              <a:t>Special effects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99701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Teamwork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Johann already has some experience in this Area, which will make the sensor fusion a little bit easier</a:t>
            </a:r>
          </a:p>
          <a:p>
            <a:r>
              <a:rPr lang="en-US" dirty="0"/>
              <a:t>Mehmet already has some experience in Unity and has already worked with mazes and procedural generation before</a:t>
            </a:r>
          </a:p>
          <a:p>
            <a:r>
              <a:rPr lang="en-US" dirty="0"/>
              <a:t>But of course everyone is going to participate in all aspects of this project to learn the most about Augmented Reality applications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6252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Time Line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First </a:t>
            </a:r>
            <a:r>
              <a:rPr lang="de-DE" dirty="0" err="1"/>
              <a:t>milestone</a:t>
            </a:r>
            <a:r>
              <a:rPr lang="de-DE" dirty="0"/>
              <a:t>: (2 </a:t>
            </a:r>
            <a:r>
              <a:rPr lang="de-DE" dirty="0" err="1"/>
              <a:t>Weeks</a:t>
            </a:r>
            <a:r>
              <a:rPr lang="de-DE" dirty="0"/>
              <a:t>) </a:t>
            </a:r>
          </a:p>
          <a:p>
            <a:pPr lvl="1"/>
            <a:r>
              <a:rPr lang="de-DE" dirty="0" err="1"/>
              <a:t>Get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sensors</a:t>
            </a:r>
            <a:r>
              <a:rPr lang="de-DE" dirty="0"/>
              <a:t> </a:t>
            </a:r>
            <a:r>
              <a:rPr lang="de-DE" dirty="0" err="1"/>
              <a:t>up</a:t>
            </a:r>
            <a:r>
              <a:rPr lang="de-DE" dirty="0"/>
              <a:t> and </a:t>
            </a:r>
            <a:r>
              <a:rPr lang="de-DE" dirty="0" err="1"/>
              <a:t>running</a:t>
            </a:r>
            <a:endParaRPr lang="de-DE" dirty="0"/>
          </a:p>
          <a:p>
            <a:r>
              <a:rPr lang="de-DE" dirty="0"/>
              <a:t>Second </a:t>
            </a:r>
            <a:r>
              <a:rPr lang="de-DE" dirty="0" err="1"/>
              <a:t>milestone</a:t>
            </a:r>
            <a:r>
              <a:rPr lang="de-DE" dirty="0"/>
              <a:t>(2 </a:t>
            </a:r>
            <a:r>
              <a:rPr lang="de-DE" dirty="0" err="1"/>
              <a:t>Weeks</a:t>
            </a:r>
            <a:r>
              <a:rPr lang="de-DE" dirty="0"/>
              <a:t>)</a:t>
            </a:r>
          </a:p>
          <a:p>
            <a:pPr lvl="1"/>
            <a:r>
              <a:rPr lang="de-DE" dirty="0"/>
              <a:t>Implement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sensor</a:t>
            </a:r>
            <a:r>
              <a:rPr lang="de-DE" dirty="0"/>
              <a:t> </a:t>
            </a:r>
            <a:r>
              <a:rPr lang="de-DE" dirty="0" err="1"/>
              <a:t>fusion</a:t>
            </a:r>
            <a:endParaRPr lang="de-DE" dirty="0"/>
          </a:p>
          <a:p>
            <a:r>
              <a:rPr lang="de-DE" dirty="0"/>
              <a:t>Third </a:t>
            </a:r>
            <a:r>
              <a:rPr lang="de-DE" dirty="0" err="1"/>
              <a:t>milestone</a:t>
            </a:r>
            <a:r>
              <a:rPr lang="de-DE" dirty="0"/>
              <a:t>: (1-2 </a:t>
            </a:r>
            <a:r>
              <a:rPr lang="de-DE" dirty="0" err="1"/>
              <a:t>Weeks</a:t>
            </a:r>
            <a:r>
              <a:rPr lang="de-DE" dirty="0"/>
              <a:t>)</a:t>
            </a:r>
          </a:p>
          <a:p>
            <a:pPr lvl="1"/>
            <a:r>
              <a:rPr lang="de-DE" dirty="0" err="1"/>
              <a:t>Get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Unity</a:t>
            </a:r>
          </a:p>
          <a:p>
            <a:pPr lvl="1"/>
            <a:r>
              <a:rPr lang="de-DE" dirty="0"/>
              <a:t>Maze </a:t>
            </a:r>
            <a:r>
              <a:rPr lang="de-DE" dirty="0" err="1"/>
              <a:t>placed</a:t>
            </a:r>
            <a:r>
              <a:rPr lang="de-DE" dirty="0"/>
              <a:t> </a:t>
            </a:r>
            <a:r>
              <a:rPr lang="de-DE" dirty="0" err="1"/>
              <a:t>accurately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world</a:t>
            </a:r>
            <a:endParaRPr lang="de-DE" dirty="0"/>
          </a:p>
          <a:p>
            <a:pPr lvl="1"/>
            <a:r>
              <a:rPr lang="de-DE" dirty="0"/>
              <a:t>User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walk</a:t>
            </a:r>
            <a:r>
              <a:rPr lang="de-DE" dirty="0"/>
              <a:t> </a:t>
            </a:r>
            <a:r>
              <a:rPr lang="de-DE" dirty="0" err="1"/>
              <a:t>through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maze</a:t>
            </a:r>
            <a:r>
              <a:rPr lang="de-DE" dirty="0"/>
              <a:t> 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issues</a:t>
            </a:r>
            <a:endParaRPr lang="de-DE" dirty="0"/>
          </a:p>
          <a:p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milestone</a:t>
            </a:r>
            <a:r>
              <a:rPr lang="de-DE" dirty="0"/>
              <a:t> (2 </a:t>
            </a:r>
            <a:r>
              <a:rPr lang="de-DE" dirty="0" err="1"/>
              <a:t>Weeks</a:t>
            </a:r>
            <a:r>
              <a:rPr lang="de-DE" dirty="0"/>
              <a:t>):</a:t>
            </a:r>
          </a:p>
          <a:p>
            <a:pPr lvl="1"/>
            <a:r>
              <a:rPr lang="de-DE" dirty="0" err="1"/>
              <a:t>Improve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accuracy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much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possible</a:t>
            </a:r>
          </a:p>
          <a:p>
            <a:pPr lvl="1"/>
            <a:r>
              <a:rPr lang="de-DE" dirty="0"/>
              <a:t>Add </a:t>
            </a:r>
            <a:r>
              <a:rPr lang="de-DE" dirty="0" err="1"/>
              <a:t>special</a:t>
            </a:r>
            <a:r>
              <a:rPr lang="de-DE" dirty="0"/>
              <a:t> </a:t>
            </a:r>
            <a:r>
              <a:rPr lang="de-DE" dirty="0" err="1"/>
              <a:t>effects</a:t>
            </a:r>
            <a:r>
              <a:rPr lang="de-DE" dirty="0"/>
              <a:t>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52940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List </a:t>
            </a:r>
            <a:r>
              <a:rPr lang="de-DE" dirty="0" err="1"/>
              <a:t>of</a:t>
            </a:r>
            <a:r>
              <a:rPr lang="de-DE" dirty="0"/>
              <a:t> References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de-DE" dirty="0"/>
              <a:t>…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/>
              <a:t>…</a:t>
            </a:r>
          </a:p>
          <a:p>
            <a:pPr marL="457200" indent="-457200">
              <a:buFont typeface="+mj-lt"/>
              <a:buAutoNum type="arabicPeriod"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6504569"/>
      </p:ext>
    </p:extLst>
  </p:cSld>
  <p:clrMapOvr>
    <a:masterClrMapping/>
  </p:clrMapOvr>
</p:sld>
</file>

<file path=ppt/theme/theme1.xml><?xml version="1.0" encoding="utf-8"?>
<a:theme xmlns:a="http://schemas.openxmlformats.org/drawingml/2006/main" name="ARVIDA-TUMFAR-Folie">
  <a:themeElements>
    <a:clrScheme name="Leere Präsentation 1">
      <a:dk1>
        <a:srgbClr val="000000"/>
      </a:dk1>
      <a:lt1>
        <a:srgbClr val="FFFFFF"/>
      </a:lt1>
      <a:dk2>
        <a:srgbClr val="0065BD"/>
      </a:dk2>
      <a:lt2>
        <a:srgbClr val="005293"/>
      </a:lt2>
      <a:accent1>
        <a:srgbClr val="A2AD00"/>
      </a:accent1>
      <a:accent2>
        <a:srgbClr val="E37222"/>
      </a:accent2>
      <a:accent3>
        <a:srgbClr val="AAB8DB"/>
      </a:accent3>
      <a:accent4>
        <a:srgbClr val="DADADA"/>
      </a:accent4>
      <a:accent5>
        <a:srgbClr val="CED3AA"/>
      </a:accent5>
      <a:accent6>
        <a:srgbClr val="CE671E"/>
      </a:accent6>
      <a:hlink>
        <a:srgbClr val="DAD7CB"/>
      </a:hlink>
      <a:folHlink>
        <a:srgbClr val="9C9D9F"/>
      </a:folHlink>
    </a:clrScheme>
    <a:fontScheme name="Leere Prä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65BD"/>
        </a:dk2>
        <a:lt2>
          <a:srgbClr val="005293"/>
        </a:lt2>
        <a:accent1>
          <a:srgbClr val="A2AD00"/>
        </a:accent1>
        <a:accent2>
          <a:srgbClr val="E37222"/>
        </a:accent2>
        <a:accent3>
          <a:srgbClr val="AAB8DB"/>
        </a:accent3>
        <a:accent4>
          <a:srgbClr val="DADADA"/>
        </a:accent4>
        <a:accent5>
          <a:srgbClr val="CED3AA"/>
        </a:accent5>
        <a:accent6>
          <a:srgbClr val="CE671E"/>
        </a:accent6>
        <a:hlink>
          <a:srgbClr val="DAD7CB"/>
        </a:hlink>
        <a:folHlink>
          <a:srgbClr val="9C9D9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ARVIDA-TUMFAR-Folie</Template>
  <TotalTime>0</TotalTime>
  <Words>407</Words>
  <Application>Microsoft Office PowerPoint</Application>
  <PresentationFormat>Bildschirmpräsentation (4:3)</PresentationFormat>
  <Paragraphs>62</Paragraphs>
  <Slides>8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0" baseType="lpstr">
      <vt:lpstr>Arial</vt:lpstr>
      <vt:lpstr>ARVIDA-TUMFAR-Folie</vt:lpstr>
      <vt:lpstr>Amazeing Reality</vt:lpstr>
      <vt:lpstr>Introduction / Motivation</vt:lpstr>
      <vt:lpstr>Introduction / Motivation</vt:lpstr>
      <vt:lpstr>Potential Issues</vt:lpstr>
      <vt:lpstr>Features</vt:lpstr>
      <vt:lpstr>Teamwork</vt:lpstr>
      <vt:lpstr>Time Line</vt:lpstr>
      <vt:lpstr>List of 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Gudrun Klinker</dc:creator>
  <cp:lastModifiedBy>ga63gan</cp:lastModifiedBy>
  <cp:revision>98</cp:revision>
  <dcterms:created xsi:type="dcterms:W3CDTF">2013-09-19T08:44:11Z</dcterms:created>
  <dcterms:modified xsi:type="dcterms:W3CDTF">2020-03-01T14:50:53Z</dcterms:modified>
</cp:coreProperties>
</file>