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8" r:id="rId2"/>
    <p:sldId id="425" r:id="rId3"/>
    <p:sldId id="435" r:id="rId4"/>
    <p:sldId id="430" r:id="rId5"/>
    <p:sldId id="433" r:id="rId6"/>
    <p:sldId id="436" r:id="rId7"/>
    <p:sldId id="437" r:id="rId8"/>
    <p:sldId id="434" r:id="rId9"/>
    <p:sldId id="431" r:id="rId10"/>
    <p:sldId id="438" r:id="rId11"/>
    <p:sldId id="432" r:id="rId12"/>
  </p:sldIdLst>
  <p:sldSz cx="9144000" cy="6858000" type="screen4x3"/>
  <p:notesSz cx="6858000" cy="9144000"/>
  <p:defaultTextStyle>
    <a:defPPr>
      <a:defRPr lang="de-DE"/>
    </a:defPPr>
    <a:lvl1pPr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AD00"/>
    <a:srgbClr val="F9E3D3"/>
    <a:srgbClr val="BFE1FF"/>
    <a:srgbClr val="B5CA82"/>
    <a:srgbClr val="91AC6B"/>
    <a:srgbClr val="41BEFF"/>
    <a:srgbClr val="0099FF"/>
    <a:srgbClr val="CA213F"/>
    <a:srgbClr val="E53418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119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08000" y="169863"/>
            <a:ext cx="337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91000" y="1698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B9FD003B-F55D-4842-A116-DBE40F6AC12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621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741E7853-A490-4F42-A560-8CD18868D99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4077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ＭＳ Ｐゴシック" pitchFamily="1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304-1901-4C60-AB3F-9EA11366805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9501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5282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063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 userDrawn="1"/>
        </p:nvSpPr>
        <p:spPr bwMode="auto">
          <a:xfrm>
            <a:off x="6229350" y="2274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5" name="Line 22"/>
          <p:cNvSpPr>
            <a:spLocks noChangeShapeType="1"/>
          </p:cNvSpPr>
          <p:nvPr userDrawn="1"/>
        </p:nvSpPr>
        <p:spPr bwMode="auto">
          <a:xfrm>
            <a:off x="0" y="4338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6" name="Line 23"/>
          <p:cNvSpPr>
            <a:spLocks noChangeShapeType="1"/>
          </p:cNvSpPr>
          <p:nvPr userDrawn="1"/>
        </p:nvSpPr>
        <p:spPr bwMode="auto">
          <a:xfrm>
            <a:off x="0" y="64326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7" name="Picture 2" descr="C:\Users\Flopc\Desktop\ppt\TUMLogo_oZ_Vollfl_blau_RGB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734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95300" y="1828800"/>
            <a:ext cx="8128000" cy="1295400"/>
          </a:xfrm>
        </p:spPr>
        <p:txBody>
          <a:bodyPr/>
          <a:lstStyle>
            <a:lvl1pPr algn="ctr">
              <a:defRPr sz="3200" b="1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8000" y="3429000"/>
            <a:ext cx="8128000" cy="17526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pic>
        <p:nvPicPr>
          <p:cNvPr id="10242" name="Picture 2" descr="C:\Users\christian\Documents\vorlagen\logo\far_logo_tum_blau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00" y="414900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49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F029D1-0E51-4CD1-88C4-2A57B9FD20F4}" type="datetime1">
              <a:rPr lang="de-DE" smtClean="0"/>
              <a:t>04.11.2019</a:t>
            </a:fld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5F8C94-1FE7-4B98-885D-30951FE77AD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1865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80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D0F3F7-04DB-4AEC-9E69-2E4A08EAFC85}" type="datetime1">
              <a:rPr lang="de-DE" smtClean="0"/>
              <a:t>04.11.2019</a:t>
            </a:fld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1986AC-A27E-4BAF-96F8-8628315CA06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863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734400"/>
            <a:ext cx="812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615175"/>
            <a:ext cx="8128000" cy="455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508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A3F98BD5-533E-488D-B096-49AD9C23EE3C}" type="datetime1">
              <a:rPr lang="de-DE" smtClean="0"/>
              <a:t>04.11.2019</a:t>
            </a:fld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508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2A2F13B0-8C01-4407-AA0B-8BD3C8187513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6229350" y="2346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 dirty="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14" name="Line 23"/>
          <p:cNvSpPr>
            <a:spLocks noChangeShapeType="1"/>
          </p:cNvSpPr>
          <p:nvPr/>
        </p:nvSpPr>
        <p:spPr bwMode="auto">
          <a:xfrm>
            <a:off x="0" y="64326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1033" name="Picture 2" descr="C:\Users\Flopc\Desktop\ppt\TUMLogo_oZ_Vollfl_blau_RGB.e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22"/>
          <p:cNvSpPr>
            <a:spLocks noChangeShapeType="1"/>
          </p:cNvSpPr>
          <p:nvPr/>
        </p:nvSpPr>
        <p:spPr bwMode="auto">
          <a:xfrm>
            <a:off x="0" y="4410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829128" y="232393"/>
            <a:ext cx="176202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 dirty="0">
                <a:solidFill>
                  <a:schemeClr val="bg2"/>
                </a:solidFill>
              </a:rPr>
              <a:t>Fachgebiet Augmented</a:t>
            </a:r>
            <a:r>
              <a:rPr lang="de-DE" sz="900" baseline="0" dirty="0">
                <a:solidFill>
                  <a:schemeClr val="bg2"/>
                </a:solidFill>
              </a:rPr>
              <a:t> Reality</a:t>
            </a:r>
            <a:endParaRPr lang="de-DE" sz="900" dirty="0">
              <a:solidFill>
                <a:schemeClr val="bg2"/>
              </a:solidFill>
            </a:endParaRPr>
          </a:p>
        </p:txBody>
      </p:sp>
      <p:pic>
        <p:nvPicPr>
          <p:cNvPr id="1035" name="Picture 11" descr="C:\Users\christian\Documents\vorlagen\logo\far_logo_tum_blau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54" y="90390"/>
            <a:ext cx="320675" cy="32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3" r:id="rId2"/>
    <p:sldLayoutId id="2147483694" r:id="rId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ＭＳ Ｐゴシック" pitchFamily="-65" charset="-128"/>
          <a:cs typeface="ＭＳ Ｐゴシック" pitchFamily="18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  <a:cs typeface="ＭＳ Ｐゴシック" pitchFamily="18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i.ytimg.com/vi/9B5ODO8_ezU/maxresdefault.jpg" TargetMode="External"/><Relationship Id="rId3" Type="http://schemas.openxmlformats.org/officeDocument/2006/relationships/hyperlink" Target="https://www.amazon.in/Leap-Motion-Controller-Packaging-Software/dp/B00HVYBWQO" TargetMode="External"/><Relationship Id="rId7" Type="http://schemas.openxmlformats.org/officeDocument/2006/relationships/hyperlink" Target="https://vignette.wikia.nocookie.net/plantsvszombies/images/c/c1/The_Eight_Upgrade_Plants.png/revision/latest?cb=20110112020057" TargetMode="External"/><Relationship Id="rId2" Type="http://schemas.openxmlformats.org/officeDocument/2006/relationships/hyperlink" Target="https://steamcommunity.com/sharedfiles/filedetails/?id=147111559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.ytimg.com/vi/TLWuCaeBxKI/hqdefault" TargetMode="External"/><Relationship Id="rId5" Type="http://schemas.openxmlformats.org/officeDocument/2006/relationships/hyperlink" Target="https://walls360.com/plants-vs-zombies-ii-imp-mermaid-zombie/" TargetMode="External"/><Relationship Id="rId4" Type="http://schemas.openxmlformats.org/officeDocument/2006/relationships/hyperlink" Target="https://windows.appstorm.net/roundups/the-very-best-of-windows-phone-gamin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Plants Vs </a:t>
            </a:r>
            <a:r>
              <a:rPr lang="de-DE" dirty="0" err="1"/>
              <a:t>Insects</a:t>
            </a: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508000" y="3429000"/>
            <a:ext cx="8128000" cy="2418074"/>
          </a:xfrm>
        </p:spPr>
        <p:txBody>
          <a:bodyPr/>
          <a:lstStyle/>
          <a:p>
            <a:r>
              <a:rPr lang="en-US" dirty="0"/>
              <a:t>Jana </a:t>
            </a:r>
            <a:r>
              <a:rPr lang="en-US" dirty="0" err="1"/>
              <a:t>Hoffard</a:t>
            </a:r>
            <a:r>
              <a:rPr lang="en-US" dirty="0"/>
              <a:t>, Anastasia Pomelova</a:t>
            </a:r>
          </a:p>
          <a:p>
            <a:r>
              <a:rPr lang="en-US" sz="1600" dirty="0"/>
              <a:t>04.11.19</a:t>
            </a:r>
          </a:p>
          <a:p>
            <a:endParaRPr lang="en-US" sz="1600" dirty="0"/>
          </a:p>
          <a:p>
            <a:endParaRPr lang="en-US" dirty="0"/>
          </a:p>
          <a:p>
            <a:r>
              <a:rPr lang="en-US" dirty="0"/>
              <a:t>Kickoff: AR Lab Course WS 2019</a:t>
            </a:r>
          </a:p>
        </p:txBody>
      </p:sp>
    </p:spTree>
    <p:extLst>
      <p:ext uri="{BB962C8B-B14F-4D97-AF65-F5344CB8AC3E}">
        <p14:creationId xmlns:p14="http://schemas.microsoft.com/office/powerpoint/2010/main" val="2789097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Time 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In 8 </a:t>
            </a:r>
            <a:r>
              <a:rPr lang="de-DE" dirty="0" err="1"/>
              <a:t>weeks</a:t>
            </a:r>
            <a:r>
              <a:rPr lang="de-DE" dirty="0"/>
              <a:t>:</a:t>
            </a:r>
          </a:p>
          <a:p>
            <a:pPr lvl="1"/>
            <a:r>
              <a:rPr lang="de-DE" dirty="0" err="1"/>
              <a:t>Graphic</a:t>
            </a:r>
            <a:r>
              <a:rPr lang="de-DE" dirty="0"/>
              <a:t>, </a:t>
            </a:r>
            <a:r>
              <a:rPr lang="de-DE" dirty="0" err="1"/>
              <a:t>animation</a:t>
            </a:r>
            <a:r>
              <a:rPr lang="de-DE" dirty="0"/>
              <a:t>, </a:t>
            </a:r>
            <a:r>
              <a:rPr lang="de-DE" dirty="0" err="1"/>
              <a:t>effects</a:t>
            </a:r>
            <a:endParaRPr lang="de-DE" dirty="0"/>
          </a:p>
          <a:p>
            <a:pPr lvl="1"/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haves</a:t>
            </a:r>
            <a:endParaRPr lang="de-DE" dirty="0"/>
          </a:p>
          <a:p>
            <a:endParaRPr lang="de-DE" dirty="0"/>
          </a:p>
          <a:p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In 10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weeks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:</a:t>
            </a:r>
          </a:p>
          <a:p>
            <a:pPr lvl="1"/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Polishing</a:t>
            </a:r>
            <a:endParaRPr lang="de-DE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Bugfixing</a:t>
            </a:r>
          </a:p>
          <a:p>
            <a:pPr lvl="1"/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Nice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to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haves</a:t>
            </a:r>
            <a:endParaRPr lang="de-DE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62922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List </a:t>
            </a:r>
            <a:r>
              <a:rPr lang="de-DE" dirty="0" err="1"/>
              <a:t>of</a:t>
            </a:r>
            <a:r>
              <a:rPr lang="de-DE" dirty="0"/>
              <a:t> References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https://steamcommunity.com/sharedfiles/filedetails/?id=1471115599</a:t>
            </a:r>
            <a:endParaRPr lang="de-DE" sz="20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https://www.amazon.in/Leap-Motion-Controller-Packaging-Software/dp/B00HVYBWQO</a:t>
            </a:r>
            <a:endParaRPr lang="de-DE" sz="20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https://windows.appstorm.net/roundups/the-very-best-of-windows-phone-gaming/</a:t>
            </a:r>
            <a:endParaRPr lang="de-DE" sz="20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https://walls360.com/plants-vs-zombies-ii-imp-mermaid-zombie/</a:t>
            </a:r>
            <a:endParaRPr lang="de-DE" sz="20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https://i.ytimg.com/vi/TLWuCaeBxKI/hqdefault</a:t>
            </a:r>
            <a:endParaRPr lang="de-DE" sz="20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https://vignette.wikia.nocookie.net/plantsvszombies/images/c/c1/The_Eight_Upgrade_Plants.png/revision/latest?cb=20110112020057</a:t>
            </a:r>
            <a:endParaRPr lang="de-DE" sz="20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000" dirty="0">
                <a:solidFill>
                  <a:schemeClr val="tx2">
                    <a:lumMod val="75000"/>
                  </a:schemeClr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https://i.ytimg.com/vi/9B5ODO8_ezU/maxresdefault.jpg</a:t>
            </a:r>
            <a:endParaRPr lang="de-DE" sz="20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504569"/>
      </p:ext>
    </p:extLst>
  </p:cSld>
  <p:clrMapOvr>
    <a:masterClrMapping/>
  </p:clrMapOvr>
  <p:transition spd="slow">
    <p:push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r>
              <a:rPr lang="de-DE" dirty="0"/>
              <a:t> / Motivation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6" name="Grafik 5" descr="Ein Bild, das Tisch, farbig, grün, gefüllt enthält.&#10;&#10;Automatisch generierte Beschreibung">
            <a:extLst>
              <a:ext uri="{FF2B5EF4-FFF2-40B4-BE49-F238E27FC236}">
                <a16:creationId xmlns:a16="http://schemas.microsoft.com/office/drawing/2014/main" id="{E5B051B2-C972-4423-B3E2-A3D81F6CDC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820" y="1344000"/>
            <a:ext cx="6488359" cy="486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586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r>
              <a:rPr lang="de-DE" dirty="0"/>
              <a:t> / Motivation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4" name="Grafik 3" descr="Ein Bild, das Elektronik, Mann, Computer, Foto enthält.&#10;&#10;Automatisch generierte Beschreibung">
            <a:extLst>
              <a:ext uri="{FF2B5EF4-FFF2-40B4-BE49-F238E27FC236}">
                <a16:creationId xmlns:a16="http://schemas.microsoft.com/office/drawing/2014/main" id="{F088B533-0D70-42BE-A6CF-F7F02EBE0D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69" y="1440838"/>
            <a:ext cx="7991061" cy="468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69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Potential </a:t>
            </a:r>
            <a:r>
              <a:rPr lang="de-DE" dirty="0" err="1"/>
              <a:t>Issues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Gestures</a:t>
            </a:r>
          </a:p>
          <a:p>
            <a:pPr lvl="1"/>
            <a:r>
              <a:rPr lang="en-US" dirty="0"/>
              <a:t>Game mechanics: find useful gestures</a:t>
            </a:r>
          </a:p>
          <a:p>
            <a:pPr lvl="1"/>
            <a:r>
              <a:rPr lang="en-US" dirty="0"/>
              <a:t>Best placement of </a:t>
            </a:r>
            <a:r>
              <a:rPr lang="en-US" dirty="0" err="1"/>
              <a:t>LeapMotion</a:t>
            </a:r>
            <a:endParaRPr lang="en-US" dirty="0"/>
          </a:p>
          <a:p>
            <a:pPr lvl="1"/>
            <a:r>
              <a:rPr lang="en-US" dirty="0"/>
              <a:t>Implement additional gestures</a:t>
            </a:r>
          </a:p>
          <a:p>
            <a:endParaRPr lang="en-US" dirty="0"/>
          </a:p>
          <a:p>
            <a:r>
              <a:rPr lang="en-US" dirty="0"/>
              <a:t>Balancing </a:t>
            </a:r>
          </a:p>
          <a:p>
            <a:pPr lvl="1"/>
            <a:r>
              <a:rPr lang="en-US" dirty="0"/>
              <a:t>Can’t build full scope of original game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9579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Must haves</a:t>
            </a:r>
          </a:p>
          <a:p>
            <a:pPr lvl="1"/>
            <a:r>
              <a:rPr lang="en-US" dirty="0"/>
              <a:t>Gesture Input</a:t>
            </a:r>
          </a:p>
          <a:p>
            <a:pPr lvl="1"/>
            <a:r>
              <a:rPr lang="en-US" dirty="0"/>
              <a:t>3 plant &amp; 2 enemy types</a:t>
            </a:r>
          </a:p>
          <a:p>
            <a:pPr lvl="1"/>
            <a:r>
              <a:rPr lang="en-US" dirty="0"/>
              <a:t>Environment &amp; selection</a:t>
            </a:r>
          </a:p>
          <a:p>
            <a:pPr lvl="1"/>
            <a:r>
              <a:rPr lang="en-US" dirty="0"/>
              <a:t>Gameplay</a:t>
            </a:r>
          </a:p>
          <a:p>
            <a:pPr lvl="2"/>
            <a:r>
              <a:rPr lang="en-US" dirty="0"/>
              <a:t>Spawn enemies </a:t>
            </a:r>
            <a:br>
              <a:rPr lang="en-US" dirty="0"/>
            </a:br>
            <a:r>
              <a:rPr lang="en-US" dirty="0"/>
              <a:t>in waves</a:t>
            </a:r>
          </a:p>
          <a:p>
            <a:pPr lvl="2"/>
            <a:r>
              <a:rPr lang="en-US" dirty="0"/>
              <a:t>(Re-) place plants </a:t>
            </a:r>
          </a:p>
          <a:p>
            <a:pPr lvl="2"/>
            <a:r>
              <a:rPr lang="en-US" dirty="0"/>
              <a:t>Currency system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6" name="Grafik 5" descr="Ein Bild, das Elektronik, Schaltkreis enthält.&#10;&#10;Automatisch generierte Beschreibung">
            <a:extLst>
              <a:ext uri="{FF2B5EF4-FFF2-40B4-BE49-F238E27FC236}">
                <a16:creationId xmlns:a16="http://schemas.microsoft.com/office/drawing/2014/main" id="{5812DB5F-9062-4481-B327-559A373438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564" y="1615175"/>
            <a:ext cx="4291969" cy="2576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9701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Should haves</a:t>
            </a:r>
          </a:p>
          <a:p>
            <a:pPr lvl="1"/>
            <a:r>
              <a:rPr lang="en-US" dirty="0"/>
              <a:t>Tutorial</a:t>
            </a:r>
          </a:p>
          <a:p>
            <a:pPr lvl="1"/>
            <a:r>
              <a:rPr lang="en-US" dirty="0"/>
              <a:t>Upgrade plants</a:t>
            </a:r>
          </a:p>
          <a:p>
            <a:pPr lvl="1"/>
            <a:r>
              <a:rPr lang="en-US" dirty="0"/>
              <a:t>Small mechanics </a:t>
            </a:r>
          </a:p>
          <a:p>
            <a:pPr lvl="2"/>
            <a:r>
              <a:rPr lang="en-US" dirty="0"/>
              <a:t>lawn mover</a:t>
            </a:r>
          </a:p>
          <a:p>
            <a:pPr lvl="1"/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F892513-2E1D-4417-A613-9A1D7FB06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676" y="1615175"/>
            <a:ext cx="4371324" cy="3278493"/>
          </a:xfrm>
          <a:prstGeom prst="rect">
            <a:avLst/>
          </a:prstGeom>
        </p:spPr>
      </p:pic>
      <p:sp>
        <p:nvSpPr>
          <p:cNvPr id="5" name="AutoShape 2" descr="Bildergebnis für plants vs zombies upgrade guide">
            <a:extLst>
              <a:ext uri="{FF2B5EF4-FFF2-40B4-BE49-F238E27FC236}">
                <a16:creationId xmlns:a16="http://schemas.microsoft.com/office/drawing/2014/main" id="{35C281C8-C52B-45CF-BDDE-D7C759D47CA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33938" y="3970866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32" name="Picture 8" descr="latest (387×293)">
            <a:extLst>
              <a:ext uri="{FF2B5EF4-FFF2-40B4-BE49-F238E27FC236}">
                <a16:creationId xmlns:a16="http://schemas.microsoft.com/office/drawing/2014/main" id="{88036E2A-1EDD-4745-8AB3-3A3A36F78D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33587"/>
            <a:ext cx="3686175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67C3A34B-7FA2-4AA0-B173-441EABF3D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204" y="2162174"/>
            <a:ext cx="4504267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97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424E9E-A142-4C8F-8C8D-986807EC6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022E55-9DE4-46B7-99B5-8D4A368D3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Nice to haves</a:t>
            </a:r>
          </a:p>
          <a:p>
            <a:pPr lvl="1"/>
            <a:r>
              <a:rPr lang="en-US" dirty="0"/>
              <a:t>Asynchronous gameplay</a:t>
            </a:r>
          </a:p>
          <a:p>
            <a:pPr lvl="1"/>
            <a:r>
              <a:rPr lang="en-US" dirty="0"/>
              <a:t>Vive integration</a:t>
            </a:r>
          </a:p>
          <a:p>
            <a:pPr lvl="1"/>
            <a:r>
              <a:rPr lang="en-US" dirty="0"/>
              <a:t>More plant </a:t>
            </a:r>
            <a:br>
              <a:rPr lang="en-US" dirty="0"/>
            </a:br>
            <a:r>
              <a:rPr lang="en-US" dirty="0"/>
              <a:t>and enemy types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0E9D109-6D0A-4D35-AA9F-4D28A10CE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5" name="Grafik 4" descr="Ein Bild, das Tisch, farbig, grün, gefüllt enthält.&#10;&#10;Automatisch generierte Beschreibung">
            <a:extLst>
              <a:ext uri="{FF2B5EF4-FFF2-40B4-BE49-F238E27FC236}">
                <a16:creationId xmlns:a16="http://schemas.microsoft.com/office/drawing/2014/main" id="{AA5E7BEF-1739-460A-96F2-5ABA0387FD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092" y="1615175"/>
            <a:ext cx="3480501" cy="2610376"/>
          </a:xfrm>
          <a:prstGeom prst="rect">
            <a:avLst/>
          </a:prstGeom>
        </p:spPr>
      </p:pic>
      <p:pic>
        <p:nvPicPr>
          <p:cNvPr id="7" name="Grafik 6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BEC28BF2-132E-4F6B-9090-46AF8FFCB9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342" y="4947532"/>
            <a:ext cx="759633" cy="759633"/>
          </a:xfrm>
          <a:prstGeom prst="rect">
            <a:avLst/>
          </a:prstGeom>
        </p:spPr>
      </p:pic>
      <p:pic>
        <p:nvPicPr>
          <p:cNvPr id="11" name="Grafik 10" descr="Ein Bild, das Monitor, Elektronik, sitzend, Computer enthält.&#10;&#10;Automatisch generierte Beschreibung">
            <a:extLst>
              <a:ext uri="{FF2B5EF4-FFF2-40B4-BE49-F238E27FC236}">
                <a16:creationId xmlns:a16="http://schemas.microsoft.com/office/drawing/2014/main" id="{DC39932D-A279-4DF6-9824-E4C98E07647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75692" y="3796700"/>
            <a:ext cx="3061300" cy="3061300"/>
          </a:xfrm>
          <a:prstGeom prst="rect">
            <a:avLst/>
          </a:prstGeom>
        </p:spPr>
      </p:pic>
      <p:sp>
        <p:nvSpPr>
          <p:cNvPr id="12" name="Pfeil: nach links 11">
            <a:extLst>
              <a:ext uri="{FF2B5EF4-FFF2-40B4-BE49-F238E27FC236}">
                <a16:creationId xmlns:a16="http://schemas.microsoft.com/office/drawing/2014/main" id="{506F83B0-FE3C-4C1F-BF5E-4AFD8EC2ACD8}"/>
              </a:ext>
            </a:extLst>
          </p:cNvPr>
          <p:cNvSpPr/>
          <p:nvPr/>
        </p:nvSpPr>
        <p:spPr bwMode="auto">
          <a:xfrm>
            <a:off x="5649274" y="4862682"/>
            <a:ext cx="342602" cy="169700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Pfeil: nach links 12">
            <a:extLst>
              <a:ext uri="{FF2B5EF4-FFF2-40B4-BE49-F238E27FC236}">
                <a16:creationId xmlns:a16="http://schemas.microsoft.com/office/drawing/2014/main" id="{71381A4B-0BD9-467A-82DA-51AC06A788CD}"/>
              </a:ext>
            </a:extLst>
          </p:cNvPr>
          <p:cNvSpPr/>
          <p:nvPr/>
        </p:nvSpPr>
        <p:spPr bwMode="auto">
          <a:xfrm>
            <a:off x="5649274" y="5073125"/>
            <a:ext cx="342602" cy="169700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Pfeil: nach links 13">
            <a:extLst>
              <a:ext uri="{FF2B5EF4-FFF2-40B4-BE49-F238E27FC236}">
                <a16:creationId xmlns:a16="http://schemas.microsoft.com/office/drawing/2014/main" id="{761538D0-B2F0-4701-A2EB-A12536C39572}"/>
              </a:ext>
            </a:extLst>
          </p:cNvPr>
          <p:cNvSpPr/>
          <p:nvPr/>
        </p:nvSpPr>
        <p:spPr bwMode="auto">
          <a:xfrm>
            <a:off x="5649274" y="5306029"/>
            <a:ext cx="342602" cy="169700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Pfeil: nach links 14">
            <a:extLst>
              <a:ext uri="{FF2B5EF4-FFF2-40B4-BE49-F238E27FC236}">
                <a16:creationId xmlns:a16="http://schemas.microsoft.com/office/drawing/2014/main" id="{3E6BBB12-2CA8-41B8-96B2-254EFE8BDB78}"/>
              </a:ext>
            </a:extLst>
          </p:cNvPr>
          <p:cNvSpPr/>
          <p:nvPr/>
        </p:nvSpPr>
        <p:spPr bwMode="auto">
          <a:xfrm>
            <a:off x="5649274" y="5537465"/>
            <a:ext cx="342602" cy="169700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290502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Jana:</a:t>
            </a:r>
          </a:p>
          <a:p>
            <a:pPr lvl="1"/>
            <a:r>
              <a:rPr lang="en-US" dirty="0"/>
              <a:t>Gesture input</a:t>
            </a:r>
          </a:p>
          <a:p>
            <a:pPr lvl="1"/>
            <a:r>
              <a:rPr lang="en-US" dirty="0"/>
              <a:t>Enemies</a:t>
            </a:r>
          </a:p>
          <a:p>
            <a:pPr lvl="1"/>
            <a:r>
              <a:rPr lang="en-US" dirty="0"/>
              <a:t>Gameplay loop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Anastasia:</a:t>
            </a:r>
          </a:p>
          <a:p>
            <a:pPr lvl="1"/>
            <a:r>
              <a:rPr lang="en-US" dirty="0"/>
              <a:t>Gesture input</a:t>
            </a:r>
          </a:p>
          <a:p>
            <a:pPr lvl="1"/>
            <a:r>
              <a:rPr lang="en-US" dirty="0"/>
              <a:t>Plants</a:t>
            </a:r>
          </a:p>
          <a:p>
            <a:pPr lvl="1"/>
            <a:r>
              <a:rPr lang="en-US" dirty="0"/>
              <a:t>Environment &amp; selection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625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Time 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In 2 </a:t>
            </a:r>
            <a:r>
              <a:rPr lang="de-DE" dirty="0" err="1"/>
              <a:t>weeks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Set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leap</a:t>
            </a:r>
            <a:r>
              <a:rPr lang="de-DE" dirty="0"/>
              <a:t> and </a:t>
            </a:r>
            <a:r>
              <a:rPr lang="de-DE" dirty="0" err="1"/>
              <a:t>decide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gestures</a:t>
            </a:r>
            <a:endParaRPr lang="de-DE" dirty="0"/>
          </a:p>
          <a:p>
            <a:endParaRPr lang="de-DE" dirty="0"/>
          </a:p>
          <a:p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In 4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weeks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:</a:t>
            </a:r>
          </a:p>
          <a:p>
            <a:pPr lvl="1"/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All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gestures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work</a:t>
            </a:r>
            <a:endParaRPr lang="de-DE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Chessboard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environment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 &amp;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place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 plants	</a:t>
            </a:r>
          </a:p>
          <a:p>
            <a:endParaRPr lang="de-DE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In 6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weeks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:</a:t>
            </a:r>
          </a:p>
          <a:p>
            <a:pPr lvl="1"/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Basic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gameplay</a:t>
            </a:r>
            <a:endParaRPr lang="de-DE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Placeholder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graphics</a:t>
            </a:r>
            <a:endParaRPr lang="de-DE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529402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animClr clrSpc="rgb" dir="cw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animClr clrSpc="rgb" dir="cw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ARVIDA-TUMFAR-Folie">
  <a:themeElements>
    <a:clrScheme name="Leere Präsentation 1">
      <a:dk1>
        <a:srgbClr val="000000"/>
      </a:dk1>
      <a:lt1>
        <a:srgbClr val="FFFFFF"/>
      </a:lt1>
      <a:dk2>
        <a:srgbClr val="0065BD"/>
      </a:dk2>
      <a:lt2>
        <a:srgbClr val="005293"/>
      </a:lt2>
      <a:accent1>
        <a:srgbClr val="A2AD00"/>
      </a:accent1>
      <a:accent2>
        <a:srgbClr val="E37222"/>
      </a:accent2>
      <a:accent3>
        <a:srgbClr val="AAB8DB"/>
      </a:accent3>
      <a:accent4>
        <a:srgbClr val="DADADA"/>
      </a:accent4>
      <a:accent5>
        <a:srgbClr val="CED3AA"/>
      </a:accent5>
      <a:accent6>
        <a:srgbClr val="CE671E"/>
      </a:accent6>
      <a:hlink>
        <a:srgbClr val="DAD7CB"/>
      </a:hlink>
      <a:folHlink>
        <a:srgbClr val="9C9D9F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65BD"/>
        </a:dk2>
        <a:lt2>
          <a:srgbClr val="005293"/>
        </a:lt2>
        <a:accent1>
          <a:srgbClr val="A2AD00"/>
        </a:accent1>
        <a:accent2>
          <a:srgbClr val="E37222"/>
        </a:accent2>
        <a:accent3>
          <a:srgbClr val="AAB8DB"/>
        </a:accent3>
        <a:accent4>
          <a:srgbClr val="DADADA"/>
        </a:accent4>
        <a:accent5>
          <a:srgbClr val="CED3AA"/>
        </a:accent5>
        <a:accent6>
          <a:srgbClr val="CE671E"/>
        </a:accent6>
        <a:hlink>
          <a:srgbClr val="DAD7CB"/>
        </a:hlink>
        <a:folHlink>
          <a:srgbClr val="9C9D9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ARVIDA-TUMFAR-Folie</Template>
  <TotalTime>0</TotalTime>
  <Words>273</Words>
  <Application>Microsoft Office PowerPoint</Application>
  <PresentationFormat>Bildschirmpräsentation (4:3)</PresentationFormat>
  <Paragraphs>87</Paragraphs>
  <Slides>11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3" baseType="lpstr">
      <vt:lpstr>Arial</vt:lpstr>
      <vt:lpstr>ARVIDA-TUMFAR-Folie</vt:lpstr>
      <vt:lpstr>Plants Vs Insects</vt:lpstr>
      <vt:lpstr>Introduction / Motivation</vt:lpstr>
      <vt:lpstr>Introduction / Motivation</vt:lpstr>
      <vt:lpstr>Potential Issues</vt:lpstr>
      <vt:lpstr>Features</vt:lpstr>
      <vt:lpstr>Features</vt:lpstr>
      <vt:lpstr>PowerPoint-Präsentation</vt:lpstr>
      <vt:lpstr>Teamwork</vt:lpstr>
      <vt:lpstr>Time Line</vt:lpstr>
      <vt:lpstr>Time Line</vt:lpstr>
      <vt:lpstr>List of 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Gudrun Klinker</dc:creator>
  <cp:lastModifiedBy>Jana JemLink</cp:lastModifiedBy>
  <cp:revision>106</cp:revision>
  <dcterms:created xsi:type="dcterms:W3CDTF">2013-09-19T08:44:11Z</dcterms:created>
  <dcterms:modified xsi:type="dcterms:W3CDTF">2019-11-04T14:23:06Z</dcterms:modified>
</cp:coreProperties>
</file>