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63" r:id="rId5"/>
    <p:sldId id="283" r:id="rId6"/>
    <p:sldId id="284" r:id="rId7"/>
    <p:sldId id="287" r:id="rId8"/>
    <p:sldId id="285" r:id="rId9"/>
    <p:sldId id="286" r:id="rId10"/>
    <p:sldId id="2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22F"/>
    <a:srgbClr val="344529"/>
    <a:srgbClr val="2B3922"/>
    <a:srgbClr val="2E3722"/>
    <a:srgbClr val="FCF7F1"/>
    <a:srgbClr val="B8D233"/>
    <a:srgbClr val="5CC6D6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DA50C6-928E-47F6-B04A-A3D990C1B2F7}" v="46" dt="2021-05-03T11:03:33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19" autoAdjust="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 James" userId="d80eed1b78395747" providerId="LiveId" clId="{2EDA50C6-928E-47F6-B04A-A3D990C1B2F7}"/>
    <pc:docChg chg="undo custSel addSld delSld modSld sldOrd">
      <pc:chgData name="Li James" userId="d80eed1b78395747" providerId="LiveId" clId="{2EDA50C6-928E-47F6-B04A-A3D990C1B2F7}" dt="2021-05-03T11:30:07.810" v="184" actId="20577"/>
      <pc:docMkLst>
        <pc:docMk/>
      </pc:docMkLst>
      <pc:sldChg chg="del">
        <pc:chgData name="Li James" userId="d80eed1b78395747" providerId="LiveId" clId="{2EDA50C6-928E-47F6-B04A-A3D990C1B2F7}" dt="2021-05-03T10:39:44.030" v="3" actId="47"/>
        <pc:sldMkLst>
          <pc:docMk/>
          <pc:sldMk cId="2584280759" sldId="257"/>
        </pc:sldMkLst>
      </pc:sldChg>
      <pc:sldChg chg="del">
        <pc:chgData name="Li James" userId="d80eed1b78395747" providerId="LiveId" clId="{2EDA50C6-928E-47F6-B04A-A3D990C1B2F7}" dt="2021-05-03T10:39:44.394" v="4" actId="47"/>
        <pc:sldMkLst>
          <pc:docMk/>
          <pc:sldMk cId="183243182" sldId="261"/>
        </pc:sldMkLst>
      </pc:sldChg>
      <pc:sldChg chg="add ord">
        <pc:chgData name="Li James" userId="d80eed1b78395747" providerId="LiveId" clId="{2EDA50C6-928E-47F6-B04A-A3D990C1B2F7}" dt="2021-05-03T10:39:51.199" v="8"/>
        <pc:sldMkLst>
          <pc:docMk/>
          <pc:sldMk cId="1528790559" sldId="263"/>
        </pc:sldMkLst>
      </pc:sldChg>
      <pc:sldChg chg="modSp mod">
        <pc:chgData name="Li James" userId="d80eed1b78395747" providerId="LiveId" clId="{2EDA50C6-928E-47F6-B04A-A3D990C1B2F7}" dt="2021-05-03T11:17:35.905" v="182" actId="27636"/>
        <pc:sldMkLst>
          <pc:docMk/>
          <pc:sldMk cId="134098354" sldId="278"/>
        </pc:sldMkLst>
        <pc:spChg chg="mod">
          <ac:chgData name="Li James" userId="d80eed1b78395747" providerId="LiveId" clId="{2EDA50C6-928E-47F6-B04A-A3D990C1B2F7}" dt="2021-05-03T11:17:35.905" v="182" actId="27636"/>
          <ac:spMkLst>
            <pc:docMk/>
            <pc:sldMk cId="134098354" sldId="278"/>
            <ac:spMk id="6" creationId="{7CAA2422-B0C9-4200-B2A9-F460E0FEB8E4}"/>
          </ac:spMkLst>
        </pc:spChg>
      </pc:sldChg>
      <pc:sldChg chg="modSp mod">
        <pc:chgData name="Li James" userId="d80eed1b78395747" providerId="LiveId" clId="{2EDA50C6-928E-47F6-B04A-A3D990C1B2F7}" dt="2021-05-03T11:30:04.648" v="183" actId="20577"/>
        <pc:sldMkLst>
          <pc:docMk/>
          <pc:sldMk cId="2112395108" sldId="282"/>
        </pc:sldMkLst>
        <pc:spChg chg="mod">
          <ac:chgData name="Li James" userId="d80eed1b78395747" providerId="LiveId" clId="{2EDA50C6-928E-47F6-B04A-A3D990C1B2F7}" dt="2021-05-03T11:30:04.648" v="183" actId="20577"/>
          <ac:spMkLst>
            <pc:docMk/>
            <pc:sldMk cId="2112395108" sldId="282"/>
            <ac:spMk id="3" creationId="{615A2AC1-A7D8-4951-97EB-40AD01B9E3A8}"/>
          </ac:spMkLst>
        </pc:spChg>
      </pc:sldChg>
      <pc:sldChg chg="addSp delSp modSp new mod modClrScheme chgLayout">
        <pc:chgData name="Li James" userId="d80eed1b78395747" providerId="LiveId" clId="{2EDA50C6-928E-47F6-B04A-A3D990C1B2F7}" dt="2021-05-03T10:40:44.194" v="35" actId="1076"/>
        <pc:sldMkLst>
          <pc:docMk/>
          <pc:sldMk cId="2222577031" sldId="283"/>
        </pc:sldMkLst>
        <pc:spChg chg="del">
          <ac:chgData name="Li James" userId="d80eed1b78395747" providerId="LiveId" clId="{2EDA50C6-928E-47F6-B04A-A3D990C1B2F7}" dt="2021-05-03T10:40:15.646" v="10" actId="700"/>
          <ac:spMkLst>
            <pc:docMk/>
            <pc:sldMk cId="2222577031" sldId="283"/>
            <ac:spMk id="2" creationId="{943C34FF-A4C6-4816-82FA-4F07DE160F1C}"/>
          </ac:spMkLst>
        </pc:spChg>
        <pc:spChg chg="del mod ord">
          <ac:chgData name="Li James" userId="d80eed1b78395747" providerId="LiveId" clId="{2EDA50C6-928E-47F6-B04A-A3D990C1B2F7}" dt="2021-05-03T10:40:15.646" v="10" actId="700"/>
          <ac:spMkLst>
            <pc:docMk/>
            <pc:sldMk cId="2222577031" sldId="283"/>
            <ac:spMk id="3" creationId="{8428FC48-4062-4F8B-97DE-38A49AD5319F}"/>
          </ac:spMkLst>
        </pc:spChg>
        <pc:spChg chg="del">
          <ac:chgData name="Li James" userId="d80eed1b78395747" providerId="LiveId" clId="{2EDA50C6-928E-47F6-B04A-A3D990C1B2F7}" dt="2021-05-03T10:40:15.646" v="10" actId="700"/>
          <ac:spMkLst>
            <pc:docMk/>
            <pc:sldMk cId="2222577031" sldId="283"/>
            <ac:spMk id="4" creationId="{2DEE8738-F961-4C84-8A75-EB0F52DB3254}"/>
          </ac:spMkLst>
        </pc:spChg>
        <pc:spChg chg="add mod ord">
          <ac:chgData name="Li James" userId="d80eed1b78395747" providerId="LiveId" clId="{2EDA50C6-928E-47F6-B04A-A3D990C1B2F7}" dt="2021-05-03T10:40:33.678" v="29" actId="14100"/>
          <ac:spMkLst>
            <pc:docMk/>
            <pc:sldMk cId="2222577031" sldId="283"/>
            <ac:spMk id="5" creationId="{3774754D-91E8-4E17-808F-EEBB5B15772D}"/>
          </ac:spMkLst>
        </pc:spChg>
        <pc:picChg chg="add mod">
          <ac:chgData name="Li James" userId="d80eed1b78395747" providerId="LiveId" clId="{2EDA50C6-928E-47F6-B04A-A3D990C1B2F7}" dt="2021-05-03T10:40:43.004" v="34" actId="1076"/>
          <ac:picMkLst>
            <pc:docMk/>
            <pc:sldMk cId="2222577031" sldId="283"/>
            <ac:picMk id="1026" creationId="{11AEDE16-8D0D-43A1-B038-91D08087545D}"/>
          </ac:picMkLst>
        </pc:picChg>
        <pc:picChg chg="add mod">
          <ac:chgData name="Li James" userId="d80eed1b78395747" providerId="LiveId" clId="{2EDA50C6-928E-47F6-B04A-A3D990C1B2F7}" dt="2021-05-03T10:40:44.194" v="35" actId="1076"/>
          <ac:picMkLst>
            <pc:docMk/>
            <pc:sldMk cId="2222577031" sldId="283"/>
            <ac:picMk id="1028" creationId="{7A55F7F9-0B62-47F8-B8E4-E5FEDBB58546}"/>
          </ac:picMkLst>
        </pc:picChg>
      </pc:sldChg>
      <pc:sldChg chg="add del setBg">
        <pc:chgData name="Li James" userId="d80eed1b78395747" providerId="LiveId" clId="{2EDA50C6-928E-47F6-B04A-A3D990C1B2F7}" dt="2021-05-03T10:39:44.812" v="5" actId="47"/>
        <pc:sldMkLst>
          <pc:docMk/>
          <pc:sldMk cId="2975620950" sldId="283"/>
        </pc:sldMkLst>
      </pc:sldChg>
      <pc:sldChg chg="addSp delSp modSp new mod">
        <pc:chgData name="Li James" userId="d80eed1b78395747" providerId="LiveId" clId="{2EDA50C6-928E-47F6-B04A-A3D990C1B2F7}" dt="2021-05-03T10:45:15.958" v="97" actId="207"/>
        <pc:sldMkLst>
          <pc:docMk/>
          <pc:sldMk cId="1179446445" sldId="284"/>
        </pc:sldMkLst>
        <pc:spChg chg="mod">
          <ac:chgData name="Li James" userId="d80eed1b78395747" providerId="LiveId" clId="{2EDA50C6-928E-47F6-B04A-A3D990C1B2F7}" dt="2021-05-03T10:42:09.944" v="60" actId="255"/>
          <ac:spMkLst>
            <pc:docMk/>
            <pc:sldMk cId="1179446445" sldId="284"/>
            <ac:spMk id="2" creationId="{D1D5DA07-89CC-4128-8A93-C67476ECEA21}"/>
          </ac:spMkLst>
        </pc:spChg>
        <pc:spChg chg="mod">
          <ac:chgData name="Li James" userId="d80eed1b78395747" providerId="LiveId" clId="{2EDA50C6-928E-47F6-B04A-A3D990C1B2F7}" dt="2021-05-03T10:45:15.958" v="97" actId="207"/>
          <ac:spMkLst>
            <pc:docMk/>
            <pc:sldMk cId="1179446445" sldId="284"/>
            <ac:spMk id="3" creationId="{A0194646-26A3-400F-926A-C37A1CEA94AE}"/>
          </ac:spMkLst>
        </pc:spChg>
        <pc:picChg chg="add del mod">
          <ac:chgData name="Li James" userId="d80eed1b78395747" providerId="LiveId" clId="{2EDA50C6-928E-47F6-B04A-A3D990C1B2F7}" dt="2021-05-03T10:41:13.008" v="45"/>
          <ac:picMkLst>
            <pc:docMk/>
            <pc:sldMk cId="1179446445" sldId="284"/>
            <ac:picMk id="2050" creationId="{9F17BDE0-7A92-483E-B107-6A5DB6160F17}"/>
          </ac:picMkLst>
        </pc:picChg>
        <pc:picChg chg="add mod">
          <ac:chgData name="Li James" userId="d80eed1b78395747" providerId="LiveId" clId="{2EDA50C6-928E-47F6-B04A-A3D990C1B2F7}" dt="2021-05-03T10:44:54.730" v="92" actId="1076"/>
          <ac:picMkLst>
            <pc:docMk/>
            <pc:sldMk cId="1179446445" sldId="284"/>
            <ac:picMk id="2052" creationId="{17048CEA-B813-4D5D-BB44-41BEFABC6C45}"/>
          </ac:picMkLst>
        </pc:picChg>
      </pc:sldChg>
      <pc:sldChg chg="add del setBg">
        <pc:chgData name="Li James" userId="d80eed1b78395747" providerId="LiveId" clId="{2EDA50C6-928E-47F6-B04A-A3D990C1B2F7}" dt="2021-05-03T10:39:43.518" v="2" actId="47"/>
        <pc:sldMkLst>
          <pc:docMk/>
          <pc:sldMk cId="2668150520" sldId="284"/>
        </pc:sldMkLst>
      </pc:sldChg>
      <pc:sldChg chg="addSp delSp modSp add mod">
        <pc:chgData name="Li James" userId="d80eed1b78395747" providerId="LiveId" clId="{2EDA50C6-928E-47F6-B04A-A3D990C1B2F7}" dt="2021-05-03T11:03:13.448" v="164" actId="1076"/>
        <pc:sldMkLst>
          <pc:docMk/>
          <pc:sldMk cId="176427885" sldId="285"/>
        </pc:sldMkLst>
        <pc:spChg chg="mod">
          <ac:chgData name="Li James" userId="d80eed1b78395747" providerId="LiveId" clId="{2EDA50C6-928E-47F6-B04A-A3D990C1B2F7}" dt="2021-05-03T10:43:16.218" v="72" actId="255"/>
          <ac:spMkLst>
            <pc:docMk/>
            <pc:sldMk cId="176427885" sldId="285"/>
            <ac:spMk id="2" creationId="{D1D5DA07-89CC-4128-8A93-C67476ECEA21}"/>
          </ac:spMkLst>
        </pc:spChg>
        <pc:spChg chg="mod">
          <ac:chgData name="Li James" userId="d80eed1b78395747" providerId="LiveId" clId="{2EDA50C6-928E-47F6-B04A-A3D990C1B2F7}" dt="2021-05-03T10:43:05.297" v="68" actId="12"/>
          <ac:spMkLst>
            <pc:docMk/>
            <pc:sldMk cId="176427885" sldId="285"/>
            <ac:spMk id="3" creationId="{A0194646-26A3-400F-926A-C37A1CEA94AE}"/>
          </ac:spMkLst>
        </pc:spChg>
        <pc:picChg chg="del">
          <ac:chgData name="Li James" userId="d80eed1b78395747" providerId="LiveId" clId="{2EDA50C6-928E-47F6-B04A-A3D990C1B2F7}" dt="2021-05-03T10:41:51.768" v="57" actId="478"/>
          <ac:picMkLst>
            <pc:docMk/>
            <pc:sldMk cId="176427885" sldId="285"/>
            <ac:picMk id="2052" creationId="{17048CEA-B813-4D5D-BB44-41BEFABC6C45}"/>
          </ac:picMkLst>
        </pc:picChg>
        <pc:picChg chg="add del">
          <ac:chgData name="Li James" userId="d80eed1b78395747" providerId="LiveId" clId="{2EDA50C6-928E-47F6-B04A-A3D990C1B2F7}" dt="2021-05-03T10:41:51.768" v="57" actId="478"/>
          <ac:picMkLst>
            <pc:docMk/>
            <pc:sldMk cId="176427885" sldId="285"/>
            <ac:picMk id="3074" creationId="{67441494-ECB4-4B33-BF90-487621BC5203}"/>
          </ac:picMkLst>
        </pc:picChg>
        <pc:picChg chg="add mod">
          <ac:chgData name="Li James" userId="d80eed1b78395747" providerId="LiveId" clId="{2EDA50C6-928E-47F6-B04A-A3D990C1B2F7}" dt="2021-05-03T11:03:13.448" v="164" actId="1076"/>
          <ac:picMkLst>
            <pc:docMk/>
            <pc:sldMk cId="176427885" sldId="285"/>
            <ac:picMk id="3076" creationId="{421F6958-C3EE-4BAA-8670-3C52BBD43A22}"/>
          </ac:picMkLst>
        </pc:picChg>
      </pc:sldChg>
      <pc:sldChg chg="modSp add mod">
        <pc:chgData name="Li James" userId="d80eed1b78395747" providerId="LiveId" clId="{2EDA50C6-928E-47F6-B04A-A3D990C1B2F7}" dt="2021-05-03T11:30:07.810" v="184" actId="20577"/>
        <pc:sldMkLst>
          <pc:docMk/>
          <pc:sldMk cId="1516889866" sldId="286"/>
        </pc:sldMkLst>
        <pc:spChg chg="mod">
          <ac:chgData name="Li James" userId="d80eed1b78395747" providerId="LiveId" clId="{2EDA50C6-928E-47F6-B04A-A3D990C1B2F7}" dt="2021-05-03T11:02:12.953" v="138" actId="20577"/>
          <ac:spMkLst>
            <pc:docMk/>
            <pc:sldMk cId="1516889866" sldId="286"/>
            <ac:spMk id="2" creationId="{C1A50482-E610-4046-925F-55B86F27600B}"/>
          </ac:spMkLst>
        </pc:spChg>
        <pc:spChg chg="mod">
          <ac:chgData name="Li James" userId="d80eed1b78395747" providerId="LiveId" clId="{2EDA50C6-928E-47F6-B04A-A3D990C1B2F7}" dt="2021-05-03T11:30:07.810" v="184" actId="20577"/>
          <ac:spMkLst>
            <pc:docMk/>
            <pc:sldMk cId="1516889866" sldId="286"/>
            <ac:spMk id="3" creationId="{615A2AC1-A7D8-4951-97EB-40AD01B9E3A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5/24/2021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2B2E11B3-6083-4E32-9086-29C5825CE9E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-4941" t="3840" r="-3518" b="6437"/>
          <a:stretch/>
        </p:blipFill>
        <p:spPr>
          <a:xfrm>
            <a:off x="219363" y="114384"/>
            <a:ext cx="7696201" cy="6382512"/>
          </a:xfrm>
          <a:noFill/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B7101996-295D-4F2A-931F-2DEF0499F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rmAutofit/>
          </a:bodyPr>
          <a:lstStyle/>
          <a:p>
            <a:r>
              <a:rPr lang="de-DE" dirty="0"/>
              <a:t>Chaos to Go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8F76D6DD-ACDC-4EC0-A7CD-09475E0A5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/>
          <a:p>
            <a:r>
              <a:rPr lang="de-DE" dirty="0"/>
              <a:t>by Zwiebel auf dem Kopf</a:t>
            </a:r>
          </a:p>
          <a:p>
            <a:endParaRPr lang="de-DE" dirty="0"/>
          </a:p>
          <a:p>
            <a:r>
              <a:rPr lang="de-DE" dirty="0"/>
              <a:t>Dorota</a:t>
            </a:r>
          </a:p>
          <a:p>
            <a:r>
              <a:rPr lang="de-DE" dirty="0"/>
              <a:t>Georg</a:t>
            </a:r>
          </a:p>
          <a:p>
            <a:r>
              <a:rPr lang="de-DE" dirty="0"/>
              <a:t>Raoul</a:t>
            </a:r>
          </a:p>
          <a:p>
            <a:r>
              <a:rPr lang="de-DE" dirty="0"/>
              <a:t>James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79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774754D-91E8-4E17-808F-EEBB5B157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195442"/>
          </a:xfrm>
        </p:spPr>
        <p:txBody>
          <a:bodyPr/>
          <a:lstStyle/>
          <a:p>
            <a:r>
              <a:rPr lang="de-DE" dirty="0"/>
              <a:t>Concept Recap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AEDE16-8D0D-43A1-B038-91D080875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371" y="1646870"/>
            <a:ext cx="4553308" cy="456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A55F7F9-0B62-47F8-B8E4-E5FEDBB58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896" y="1792365"/>
            <a:ext cx="2868086" cy="4277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57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0482-E610-4046-925F-55B86F27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features are done?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A2AC1-A7D8-4951-97EB-40AD01B9E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Gameboard with Conveyor-Belt-Tiles</a:t>
            </a:r>
          </a:p>
          <a:p>
            <a:r>
              <a:rPr lang="en-US" sz="1800" dirty="0"/>
              <a:t>Moving Ingredients over the Board</a:t>
            </a:r>
          </a:p>
          <a:p>
            <a:r>
              <a:rPr lang="en-US" sz="1800" dirty="0"/>
              <a:t>Tile Selection Bar</a:t>
            </a:r>
          </a:p>
          <a:p>
            <a:r>
              <a:rPr lang="en-US" sz="1800" dirty="0"/>
              <a:t>Cooking Pots for finishing food orders</a:t>
            </a:r>
          </a:p>
          <a:p>
            <a:r>
              <a:rPr lang="en-US" sz="1800" dirty="0"/>
              <a:t>Basic Score</a:t>
            </a:r>
          </a:p>
          <a:p>
            <a:r>
              <a:rPr lang="en-US" sz="1800" dirty="0"/>
              <a:t>Twitch-Interconnection with Poll System (Time to vote!)</a:t>
            </a:r>
          </a:p>
          <a:p>
            <a:r>
              <a:rPr lang="en-US" sz="1800" dirty="0" err="1"/>
              <a:t>Cel</a:t>
            </a:r>
            <a:r>
              <a:rPr lang="en-US" sz="1800" dirty="0"/>
              <a:t>-Shader for In-game-models</a:t>
            </a:r>
          </a:p>
          <a:p>
            <a:r>
              <a:rPr lang="en-US" sz="1800" dirty="0"/>
              <a:t>Debugging-Console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2357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46D8CD-6490-41DA-8870-5DA86C4EA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</a:t>
            </a:r>
            <a:r>
              <a:rPr lang="en-US"/>
              <a:t>&amp; Revisions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CA862D-F73F-4FF1-9675-37E460AD4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Usage of OpenGL3 for Visual Effects (</a:t>
            </a:r>
            <a:r>
              <a:rPr lang="en-US" sz="1800" dirty="0" err="1"/>
              <a:t>Cel</a:t>
            </a:r>
            <a:r>
              <a:rPr lang="en-US" sz="1800" dirty="0"/>
              <a:t>-Shader)</a:t>
            </a:r>
          </a:p>
          <a:p>
            <a:pPr lvl="1"/>
            <a:r>
              <a:rPr lang="en-US" sz="1800" dirty="0"/>
              <a:t>Issues with black viewports for non-compatible environments</a:t>
            </a:r>
          </a:p>
          <a:p>
            <a:r>
              <a:rPr lang="en-US" sz="1800" dirty="0"/>
              <a:t>Ingredient Travel: What happens to ingredients on board in some cases?</a:t>
            </a:r>
          </a:p>
          <a:p>
            <a:pPr lvl="1"/>
            <a:r>
              <a:rPr lang="en-US" sz="1800" dirty="0"/>
              <a:t>Replacing tiles with objects on them?</a:t>
            </a:r>
          </a:p>
          <a:p>
            <a:pPr lvl="1"/>
            <a:r>
              <a:rPr lang="en-US" sz="1800" dirty="0"/>
              <a:t>Colliding Ingredients?</a:t>
            </a:r>
          </a:p>
          <a:p>
            <a:pPr lvl="1"/>
            <a:r>
              <a:rPr lang="en-US" sz="1800" dirty="0"/>
              <a:t>Which tiles are really used by the player?</a:t>
            </a:r>
          </a:p>
          <a:p>
            <a:r>
              <a:rPr lang="en-US" sz="1800" dirty="0"/>
              <a:t>Minor issues with UI resolutions</a:t>
            </a:r>
          </a:p>
        </p:txBody>
      </p:sp>
    </p:spTree>
    <p:extLst>
      <p:ext uri="{BB962C8B-B14F-4D97-AF65-F5344CB8AC3E}">
        <p14:creationId xmlns:p14="http://schemas.microsoft.com/office/powerpoint/2010/main" val="65438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A7B51B-8127-48A6-9A55-0B5BAFE89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with Twitch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2B50359B-1327-4D10-9A86-01F15E30C2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218" y="1867043"/>
            <a:ext cx="9023564" cy="4348363"/>
          </a:xfrm>
        </p:spPr>
      </p:pic>
    </p:spTree>
    <p:extLst>
      <p:ext uri="{BB962C8B-B14F-4D97-AF65-F5344CB8AC3E}">
        <p14:creationId xmlns:p14="http://schemas.microsoft.com/office/powerpoint/2010/main" val="511664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B22D8-E859-4FD3-8234-0A425F1BE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8CD8AF-4931-48E4-A492-1483C8802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5795394" cy="3849624"/>
          </a:xfrm>
        </p:spPr>
        <p:txBody>
          <a:bodyPr/>
          <a:lstStyle/>
          <a:p>
            <a:r>
              <a:rPr lang="en-US" sz="1800" dirty="0"/>
              <a:t>More models (For conveyer-belts, room scene, etc.)</a:t>
            </a:r>
          </a:p>
          <a:p>
            <a:r>
              <a:rPr lang="en-US" sz="1800" dirty="0"/>
              <a:t>3 - 5 Special Tiles</a:t>
            </a:r>
          </a:p>
          <a:p>
            <a:r>
              <a:rPr lang="en-US" sz="1800" dirty="0"/>
              <a:t>A larger board (4 x 4 -&gt; n x m)</a:t>
            </a:r>
          </a:p>
          <a:p>
            <a:r>
              <a:rPr lang="en-US" sz="1800" dirty="0"/>
              <a:t>Improving the general travel behavior of ingredients on tiles</a:t>
            </a:r>
          </a:p>
          <a:p>
            <a:r>
              <a:rPr lang="en-US" sz="1800" dirty="0"/>
              <a:t>Sound &amp; Music</a:t>
            </a:r>
          </a:p>
          <a:p>
            <a:r>
              <a:rPr lang="en-US" sz="1800" dirty="0"/>
              <a:t>Bug fixing…</a:t>
            </a:r>
          </a:p>
          <a:p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319F691-F4A2-4524-BB35-BC0D7A819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286" y="2103119"/>
            <a:ext cx="3983914" cy="38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19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0482-E610-4046-925F-55B86F27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Demo Time!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A2AC1-A7D8-4951-97EB-40AD01B9E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2395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7651BA-F45C-4845-9AB3-E0A65B39F5E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{9ED50C33-0388-470E-9117-11DFA62B15D3}tf78438558_win32</Template>
  <TotalTime>0</TotalTime>
  <Words>159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Century Gothic</vt:lpstr>
      <vt:lpstr>Garamond</vt:lpstr>
      <vt:lpstr>SavonVTI</vt:lpstr>
      <vt:lpstr>Chaos to Go</vt:lpstr>
      <vt:lpstr>Concept Recap</vt:lpstr>
      <vt:lpstr>Which features are done?</vt:lpstr>
      <vt:lpstr>Issues &amp; Revisions</vt:lpstr>
      <vt:lpstr>Testing with Twitch</vt:lpstr>
      <vt:lpstr>What’s next?</vt:lpstr>
      <vt:lpstr>Demo Time!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James Li</dc:creator>
  <cp:lastModifiedBy>Raoul Zebisch</cp:lastModifiedBy>
  <cp:revision>62</cp:revision>
  <dcterms:created xsi:type="dcterms:W3CDTF">2021-04-18T13:14:29Z</dcterms:created>
  <dcterms:modified xsi:type="dcterms:W3CDTF">2021-05-24T13:13:13Z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