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3" r:id="rId4"/>
  </p:sldMasterIdLst>
  <p:sldIdLst>
    <p:sldId id="263" r:id="rId5"/>
    <p:sldId id="265" r:id="rId6"/>
    <p:sldId id="267" r:id="rId7"/>
    <p:sldId id="271" r:id="rId8"/>
    <p:sldId id="272" r:id="rId9"/>
    <p:sldId id="274" r:id="rId10"/>
    <p:sldId id="273" r:id="rId11"/>
    <p:sldId id="269" r:id="rId12"/>
    <p:sldId id="257" r:id="rId13"/>
    <p:sldId id="261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44529"/>
    <a:srgbClr val="2B3922"/>
    <a:srgbClr val="2E3722"/>
    <a:srgbClr val="FCF7F1"/>
    <a:srgbClr val="B8D233"/>
    <a:srgbClr val="5CC6D6"/>
    <a:srgbClr val="F8D22F"/>
    <a:srgbClr val="F03F2B"/>
    <a:srgbClr val="3488A0"/>
    <a:srgbClr val="57903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19" autoAdjust="0"/>
  </p:normalViewPr>
  <p:slideViewPr>
    <p:cSldViewPr snapToGrid="0">
      <p:cViewPr varScale="1">
        <p:scale>
          <a:sx n="86" d="100"/>
          <a:sy n="86" d="100"/>
        </p:scale>
        <p:origin x="562" y="5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svg"/><Relationship Id="rId1" Type="http://schemas.openxmlformats.org/officeDocument/2006/relationships/image" Target="../media/image18.png"/><Relationship Id="rId6" Type="http://schemas.openxmlformats.org/officeDocument/2006/relationships/image" Target="../media/image23.svg"/><Relationship Id="rId5" Type="http://schemas.openxmlformats.org/officeDocument/2006/relationships/image" Target="../media/image22.png"/><Relationship Id="rId4" Type="http://schemas.openxmlformats.org/officeDocument/2006/relationships/image" Target="../media/image21.sv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svg"/><Relationship Id="rId1" Type="http://schemas.openxmlformats.org/officeDocument/2006/relationships/image" Target="../media/image18.png"/><Relationship Id="rId6" Type="http://schemas.openxmlformats.org/officeDocument/2006/relationships/image" Target="../media/image23.svg"/><Relationship Id="rId5" Type="http://schemas.openxmlformats.org/officeDocument/2006/relationships/image" Target="../media/image22.png"/><Relationship Id="rId4" Type="http://schemas.openxmlformats.org/officeDocument/2006/relationships/image" Target="../media/image21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icon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1A66772-F185-4D58-B8BB-E9370D7A7A2B}" type="doc">
      <dgm:prSet loTypeId="urn:microsoft.com/office/officeart/2018/5/layout/IconCircleLabelList" loCatId="icon" qsTypeId="urn:microsoft.com/office/officeart/2005/8/quickstyle/simple1" qsCatId="simple" csTypeId="urn:microsoft.com/office/officeart/2018/5/colors/Iconchunking_neutralicon_colorful1" csCatId="colorful" phldr="1"/>
      <dgm:spPr/>
      <dgm:t>
        <a:bodyPr/>
        <a:lstStyle/>
        <a:p>
          <a:endParaRPr lang="en-US"/>
        </a:p>
      </dgm:t>
    </dgm:pt>
    <dgm:pt modelId="{40FC4FFE-8987-4A26-B7F4-8A516F18ADAE}">
      <dgm:prSet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US" dirty="0"/>
            <a:t>Lorem ipsum dolor sit amet, consectetuer adipiscing elit. </a:t>
          </a:r>
        </a:p>
      </dgm:t>
    </dgm:pt>
    <dgm:pt modelId="{CAD7EF86-FB23-41F6-BF42-040B36DEFDB1}" type="parTrans" cxnId="{C7AD8469-3C68-4AF9-AB82-79B0043AA120}">
      <dgm:prSet/>
      <dgm:spPr/>
      <dgm:t>
        <a:bodyPr/>
        <a:lstStyle/>
        <a:p>
          <a:endParaRPr lang="en-US"/>
        </a:p>
      </dgm:t>
    </dgm:pt>
    <dgm:pt modelId="{5B62599A-5C9B-48E7-896E-EA782AC60C8B}" type="sibTrans" cxnId="{C7AD8469-3C68-4AF9-AB82-79B0043AA120}">
      <dgm:prSet/>
      <dgm:spPr/>
      <dgm:t>
        <a:bodyPr/>
        <a:lstStyle/>
        <a:p>
          <a:endParaRPr lang="en-US"/>
        </a:p>
      </dgm:t>
    </dgm:pt>
    <dgm:pt modelId="{49225C73-1633-42F1-AB3B-7CB183E5F8B8}">
      <dgm:prSet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US" dirty="0"/>
            <a:t>Nunc viverra imperdiet enim. Fusce est. Vivamus a tellus.</a:t>
          </a:r>
        </a:p>
      </dgm:t>
    </dgm:pt>
    <dgm:pt modelId="{1A0E2090-1D4F-438A-8766-B6030CE01ADD}" type="parTrans" cxnId="{A9154303-8225-4248-91DC-1B0156A35F07}">
      <dgm:prSet/>
      <dgm:spPr/>
      <dgm:t>
        <a:bodyPr/>
        <a:lstStyle/>
        <a:p>
          <a:endParaRPr lang="en-US"/>
        </a:p>
      </dgm:t>
    </dgm:pt>
    <dgm:pt modelId="{9646853A-8964-4519-A5B1-0B7D18B2983D}" type="sibTrans" cxnId="{A9154303-8225-4248-91DC-1B0156A35F07}">
      <dgm:prSet/>
      <dgm:spPr/>
      <dgm:t>
        <a:bodyPr/>
        <a:lstStyle/>
        <a:p>
          <a:endParaRPr lang="en-US"/>
        </a:p>
      </dgm:t>
    </dgm:pt>
    <dgm:pt modelId="{1C383F32-22E8-4F62-A3E0-BDC3D5F48992}">
      <dgm:prSet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US" dirty="0"/>
            <a:t>Pellentesque habitant morbi tristique senectus et netus.</a:t>
          </a:r>
        </a:p>
      </dgm:t>
    </dgm:pt>
    <dgm:pt modelId="{A7920A2F-3244-4159-AF04-6A1D38B7B317}" type="parTrans" cxnId="{C4CCE57E-E871-46D6-BAD5-880252C95D22}">
      <dgm:prSet/>
      <dgm:spPr/>
      <dgm:t>
        <a:bodyPr/>
        <a:lstStyle/>
        <a:p>
          <a:endParaRPr lang="en-US"/>
        </a:p>
      </dgm:t>
    </dgm:pt>
    <dgm:pt modelId="{8500F72A-2C6D-4FDF-9C1D-CA691380EB0B}" type="sibTrans" cxnId="{C4CCE57E-E871-46D6-BAD5-880252C95D22}">
      <dgm:prSet/>
      <dgm:spPr/>
      <dgm:t>
        <a:bodyPr/>
        <a:lstStyle/>
        <a:p>
          <a:endParaRPr lang="en-US"/>
        </a:p>
      </dgm:t>
    </dgm:pt>
    <dgm:pt modelId="{50B3CE7C-E10B-4E23-BD93-03664997C932}" type="pres">
      <dgm:prSet presAssocID="{01A66772-F185-4D58-B8BB-E9370D7A7A2B}" presName="root" presStyleCnt="0">
        <dgm:presLayoutVars>
          <dgm:dir/>
          <dgm:resizeHandles val="exact"/>
        </dgm:presLayoutVars>
      </dgm:prSet>
      <dgm:spPr/>
    </dgm:pt>
    <dgm:pt modelId="{DE9CE479-E4AE-4283-AEF1-10C1535B4324}" type="pres">
      <dgm:prSet presAssocID="{40FC4FFE-8987-4A26-B7F4-8A516F18ADAE}" presName="compNode" presStyleCnt="0"/>
      <dgm:spPr/>
    </dgm:pt>
    <dgm:pt modelId="{B59FCF02-CAD2-4D6F-9542-AD86711168CA}" type="pres">
      <dgm:prSet presAssocID="{40FC4FFE-8987-4A26-B7F4-8A516F18ADAE}" presName="iconBgRect" presStyleLbl="bgShp" presStyleIdx="0" presStyleCnt="3"/>
      <dgm:spPr/>
    </dgm:pt>
    <dgm:pt modelId="{7C175B98-93F4-4D7C-BB95-1514AB879CD5}" type="pres">
      <dgm:prSet presAssocID="{40FC4FFE-8987-4A26-B7F4-8A516F18ADAE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ar graph with downward trend"/>
        </a:ext>
      </dgm:extLst>
    </dgm:pt>
    <dgm:pt modelId="{677A3090-5F01-43FD-9FA6-C0420AD80FD6}" type="pres">
      <dgm:prSet presAssocID="{40FC4FFE-8987-4A26-B7F4-8A516F18ADAE}" presName="spaceRect" presStyleCnt="0"/>
      <dgm:spPr/>
    </dgm:pt>
    <dgm:pt modelId="{127117FB-F8A7-4A20-A8A7-EC686DDC76D0}" type="pres">
      <dgm:prSet presAssocID="{40FC4FFE-8987-4A26-B7F4-8A516F18ADAE}" presName="textRect" presStyleLbl="revTx" presStyleIdx="0" presStyleCnt="3">
        <dgm:presLayoutVars>
          <dgm:chMax val="1"/>
          <dgm:chPref val="1"/>
        </dgm:presLayoutVars>
      </dgm:prSet>
      <dgm:spPr/>
    </dgm:pt>
    <dgm:pt modelId="{FD1EED9C-83D3-41AD-A09B-D3B36354168F}" type="pres">
      <dgm:prSet presAssocID="{5B62599A-5C9B-48E7-896E-EA782AC60C8B}" presName="sibTrans" presStyleCnt="0"/>
      <dgm:spPr/>
    </dgm:pt>
    <dgm:pt modelId="{C998AB0A-577D-44AA-A068-F634DDE7BD47}" type="pres">
      <dgm:prSet presAssocID="{49225C73-1633-42F1-AB3B-7CB183E5F8B8}" presName="compNode" presStyleCnt="0"/>
      <dgm:spPr/>
    </dgm:pt>
    <dgm:pt modelId="{BCD8CDD9-0C56-4401-ADB1-8B48DAB2C96F}" type="pres">
      <dgm:prSet presAssocID="{49225C73-1633-42F1-AB3B-7CB183E5F8B8}" presName="iconBgRect" presStyleLbl="bgShp" presStyleIdx="1" presStyleCnt="3"/>
      <dgm:spPr/>
    </dgm:pt>
    <dgm:pt modelId="{DB4CA7C4-FCA1-4127-B20A-2A5C031A3CF4}" type="pres">
      <dgm:prSet presAssocID="{49225C73-1633-42F1-AB3B-7CB183E5F8B8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Presentation with bar chart"/>
        </a:ext>
      </dgm:extLst>
    </dgm:pt>
    <dgm:pt modelId="{9B0C8FBF-0BDD-48A5-967E-F3FE71659F6A}" type="pres">
      <dgm:prSet presAssocID="{49225C73-1633-42F1-AB3B-7CB183E5F8B8}" presName="spaceRect" presStyleCnt="0"/>
      <dgm:spPr/>
    </dgm:pt>
    <dgm:pt modelId="{7E6FE37A-5DB0-4899-9FCB-0CE39BC185F8}" type="pres">
      <dgm:prSet presAssocID="{49225C73-1633-42F1-AB3B-7CB183E5F8B8}" presName="textRect" presStyleLbl="revTx" presStyleIdx="1" presStyleCnt="3">
        <dgm:presLayoutVars>
          <dgm:chMax val="1"/>
          <dgm:chPref val="1"/>
        </dgm:presLayoutVars>
      </dgm:prSet>
      <dgm:spPr/>
    </dgm:pt>
    <dgm:pt modelId="{5A266296-0042-402F-92EF-D59AB148E92E}" type="pres">
      <dgm:prSet presAssocID="{9646853A-8964-4519-A5B1-0B7D18B2983D}" presName="sibTrans" presStyleCnt="0"/>
      <dgm:spPr/>
    </dgm:pt>
    <dgm:pt modelId="{ECFA770B-DE2C-4683-A038-58D0FE44BC27}" type="pres">
      <dgm:prSet presAssocID="{1C383F32-22E8-4F62-A3E0-BDC3D5F48992}" presName="compNode" presStyleCnt="0"/>
      <dgm:spPr/>
    </dgm:pt>
    <dgm:pt modelId="{FF93E135-77D6-48A0-8871-9BC93D705D06}" type="pres">
      <dgm:prSet presAssocID="{1C383F32-22E8-4F62-A3E0-BDC3D5F48992}" presName="iconBgRect" presStyleLbl="bgShp" presStyleIdx="2" presStyleCnt="3"/>
      <dgm:spPr/>
    </dgm:pt>
    <dgm:pt modelId="{39509775-983E-4110-B989-EE2CD6514BE0}" type="pres">
      <dgm:prSet presAssocID="{1C383F32-22E8-4F62-A3E0-BDC3D5F48992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topwatch"/>
        </a:ext>
      </dgm:extLst>
    </dgm:pt>
    <dgm:pt modelId="{493B43B2-705C-4AE5-8A77-D8DEEDA1B5CF}" type="pres">
      <dgm:prSet presAssocID="{1C383F32-22E8-4F62-A3E0-BDC3D5F48992}" presName="spaceRect" presStyleCnt="0"/>
      <dgm:spPr/>
    </dgm:pt>
    <dgm:pt modelId="{1AEDC777-00B3-41D7-9AE1-23D741E941C3}" type="pres">
      <dgm:prSet presAssocID="{1C383F32-22E8-4F62-A3E0-BDC3D5F48992}" presName="textRect" presStyleLbl="revTx" presStyleIdx="2" presStyleCnt="3">
        <dgm:presLayoutVars>
          <dgm:chMax val="1"/>
          <dgm:chPref val="1"/>
        </dgm:presLayoutVars>
      </dgm:prSet>
      <dgm:spPr/>
    </dgm:pt>
  </dgm:ptLst>
  <dgm:cxnLst>
    <dgm:cxn modelId="{A9154303-8225-4248-91DC-1B0156A35F07}" srcId="{01A66772-F185-4D58-B8BB-E9370D7A7A2B}" destId="{49225C73-1633-42F1-AB3B-7CB183E5F8B8}" srcOrd="1" destOrd="0" parTransId="{1A0E2090-1D4F-438A-8766-B6030CE01ADD}" sibTransId="{9646853A-8964-4519-A5B1-0B7D18B2983D}"/>
    <dgm:cxn modelId="{7A710F69-5154-4855-ACF5-BC7C1BF85A80}" type="presOf" srcId="{49225C73-1633-42F1-AB3B-7CB183E5F8B8}" destId="{7E6FE37A-5DB0-4899-9FCB-0CE39BC185F8}" srcOrd="0" destOrd="0" presId="urn:microsoft.com/office/officeart/2018/5/layout/IconCircleLabelList"/>
    <dgm:cxn modelId="{C7AD8469-3C68-4AF9-AB82-79B0043AA120}" srcId="{01A66772-F185-4D58-B8BB-E9370D7A7A2B}" destId="{40FC4FFE-8987-4A26-B7F4-8A516F18ADAE}" srcOrd="0" destOrd="0" parTransId="{CAD7EF86-FB23-41F6-BF42-040B36DEFDB1}" sibTransId="{5B62599A-5C9B-48E7-896E-EA782AC60C8B}"/>
    <dgm:cxn modelId="{676D3A6A-6EA7-4483-BB12-0BD4A7D7AF9D}" type="presOf" srcId="{01A66772-F185-4D58-B8BB-E9370D7A7A2B}" destId="{50B3CE7C-E10B-4E23-BD93-03664997C932}" srcOrd="0" destOrd="0" presId="urn:microsoft.com/office/officeart/2018/5/layout/IconCircleLabelList"/>
    <dgm:cxn modelId="{1496FC70-DB8B-48D4-98DE-DD2856E389EE}" type="presOf" srcId="{1C383F32-22E8-4F62-A3E0-BDC3D5F48992}" destId="{1AEDC777-00B3-41D7-9AE1-23D741E941C3}" srcOrd="0" destOrd="0" presId="urn:microsoft.com/office/officeart/2018/5/layout/IconCircleLabelList"/>
    <dgm:cxn modelId="{C4CCE57E-E871-46D6-BAD5-880252C95D22}" srcId="{01A66772-F185-4D58-B8BB-E9370D7A7A2B}" destId="{1C383F32-22E8-4F62-A3E0-BDC3D5F48992}" srcOrd="2" destOrd="0" parTransId="{A7920A2F-3244-4159-AF04-6A1D38B7B317}" sibTransId="{8500F72A-2C6D-4FDF-9C1D-CA691380EB0B}"/>
    <dgm:cxn modelId="{355227E3-55E0-4343-BC8D-FC0EB1694F48}" type="presOf" srcId="{40FC4FFE-8987-4A26-B7F4-8A516F18ADAE}" destId="{127117FB-F8A7-4A20-A8A7-EC686DDC76D0}" srcOrd="0" destOrd="0" presId="urn:microsoft.com/office/officeart/2018/5/layout/IconCircleLabelList"/>
    <dgm:cxn modelId="{555498CB-3ED1-404E-A25F-EB243EFC5FB1}" type="presParOf" srcId="{50B3CE7C-E10B-4E23-BD93-03664997C932}" destId="{DE9CE479-E4AE-4283-AEF1-10C1535B4324}" srcOrd="0" destOrd="0" presId="urn:microsoft.com/office/officeart/2018/5/layout/IconCircleLabelList"/>
    <dgm:cxn modelId="{11F12D49-CD08-4D50-BD13-3ECBC3A476A4}" type="presParOf" srcId="{DE9CE479-E4AE-4283-AEF1-10C1535B4324}" destId="{B59FCF02-CAD2-4D6F-9542-AD86711168CA}" srcOrd="0" destOrd="0" presId="urn:microsoft.com/office/officeart/2018/5/layout/IconCircleLabelList"/>
    <dgm:cxn modelId="{F443A659-540B-487B-97F9-49219CF60D6B}" type="presParOf" srcId="{DE9CE479-E4AE-4283-AEF1-10C1535B4324}" destId="{7C175B98-93F4-4D7C-BB95-1514AB879CD5}" srcOrd="1" destOrd="0" presId="urn:microsoft.com/office/officeart/2018/5/layout/IconCircleLabelList"/>
    <dgm:cxn modelId="{A503D7AB-7D64-4163-93B5-1CEEDAE81823}" type="presParOf" srcId="{DE9CE479-E4AE-4283-AEF1-10C1535B4324}" destId="{677A3090-5F01-43FD-9FA6-C0420AD80FD6}" srcOrd="2" destOrd="0" presId="urn:microsoft.com/office/officeart/2018/5/layout/IconCircleLabelList"/>
    <dgm:cxn modelId="{780188ED-7DCE-45BB-B6AF-91BE48969612}" type="presParOf" srcId="{DE9CE479-E4AE-4283-AEF1-10C1535B4324}" destId="{127117FB-F8A7-4A20-A8A7-EC686DDC76D0}" srcOrd="3" destOrd="0" presId="urn:microsoft.com/office/officeart/2018/5/layout/IconCircleLabelList"/>
    <dgm:cxn modelId="{155719F8-A89B-4E96-BC49-C48BC717F480}" type="presParOf" srcId="{50B3CE7C-E10B-4E23-BD93-03664997C932}" destId="{FD1EED9C-83D3-41AD-A09B-D3B36354168F}" srcOrd="1" destOrd="0" presId="urn:microsoft.com/office/officeart/2018/5/layout/IconCircleLabelList"/>
    <dgm:cxn modelId="{2772E199-56B0-4310-A55E-67D00CA3E59E}" type="presParOf" srcId="{50B3CE7C-E10B-4E23-BD93-03664997C932}" destId="{C998AB0A-577D-44AA-A068-F634DDE7BD47}" srcOrd="2" destOrd="0" presId="urn:microsoft.com/office/officeart/2018/5/layout/IconCircleLabelList"/>
    <dgm:cxn modelId="{4E351D18-D97F-4B92-A608-2E9600B91C28}" type="presParOf" srcId="{C998AB0A-577D-44AA-A068-F634DDE7BD47}" destId="{BCD8CDD9-0C56-4401-ADB1-8B48DAB2C96F}" srcOrd="0" destOrd="0" presId="urn:microsoft.com/office/officeart/2018/5/layout/IconCircleLabelList"/>
    <dgm:cxn modelId="{B3DC724C-4569-4E9D-BD5A-49E4CD991FD0}" type="presParOf" srcId="{C998AB0A-577D-44AA-A068-F634DDE7BD47}" destId="{DB4CA7C4-FCA1-4127-B20A-2A5C031A3CF4}" srcOrd="1" destOrd="0" presId="urn:microsoft.com/office/officeart/2018/5/layout/IconCircleLabelList"/>
    <dgm:cxn modelId="{AD1AB552-CCE0-4911-BB9E-5D4A60B21F4F}" type="presParOf" srcId="{C998AB0A-577D-44AA-A068-F634DDE7BD47}" destId="{9B0C8FBF-0BDD-48A5-967E-F3FE71659F6A}" srcOrd="2" destOrd="0" presId="urn:microsoft.com/office/officeart/2018/5/layout/IconCircleLabelList"/>
    <dgm:cxn modelId="{8558F796-2D01-40FE-A21A-7530EEBC3BC3}" type="presParOf" srcId="{C998AB0A-577D-44AA-A068-F634DDE7BD47}" destId="{7E6FE37A-5DB0-4899-9FCB-0CE39BC185F8}" srcOrd="3" destOrd="0" presId="urn:microsoft.com/office/officeart/2018/5/layout/IconCircleLabelList"/>
    <dgm:cxn modelId="{1532E2BE-82E9-40A4-A6F7-40B60FC879AE}" type="presParOf" srcId="{50B3CE7C-E10B-4E23-BD93-03664997C932}" destId="{5A266296-0042-402F-92EF-D59AB148E92E}" srcOrd="3" destOrd="0" presId="urn:microsoft.com/office/officeart/2018/5/layout/IconCircleLabelList"/>
    <dgm:cxn modelId="{3A7F4DB9-1469-4F58-B633-24B7EEE084D1}" type="presParOf" srcId="{50B3CE7C-E10B-4E23-BD93-03664997C932}" destId="{ECFA770B-DE2C-4683-A038-58D0FE44BC27}" srcOrd="4" destOrd="0" presId="urn:microsoft.com/office/officeart/2018/5/layout/IconCircleLabelList"/>
    <dgm:cxn modelId="{91311827-CDAC-4BA8-B4A3-117AFD1CEE2D}" type="presParOf" srcId="{ECFA770B-DE2C-4683-A038-58D0FE44BC27}" destId="{FF93E135-77D6-48A0-8871-9BC93D705D06}" srcOrd="0" destOrd="0" presId="urn:microsoft.com/office/officeart/2018/5/layout/IconCircleLabelList"/>
    <dgm:cxn modelId="{83B7CA40-11B7-4507-8422-A40F02D469B2}" type="presParOf" srcId="{ECFA770B-DE2C-4683-A038-58D0FE44BC27}" destId="{39509775-983E-4110-B989-EE2CD6514BE0}" srcOrd="1" destOrd="0" presId="urn:microsoft.com/office/officeart/2018/5/layout/IconCircleLabelList"/>
    <dgm:cxn modelId="{A44BB251-01EB-4DEF-A28C-6D495183E4DC}" type="presParOf" srcId="{ECFA770B-DE2C-4683-A038-58D0FE44BC27}" destId="{493B43B2-705C-4AE5-8A77-D8DEEDA1B5CF}" srcOrd="2" destOrd="0" presId="urn:microsoft.com/office/officeart/2018/5/layout/IconCircleLabelList"/>
    <dgm:cxn modelId="{1EFA52DF-3C80-4DAA-BED6-AFE2F81796B2}" type="presParOf" srcId="{ECFA770B-DE2C-4683-A038-58D0FE44BC27}" destId="{1AEDC777-00B3-41D7-9AE1-23D741E941C3}" srcOrd="3" destOrd="0" presId="urn:microsoft.com/office/officeart/2018/5/layout/IconCircle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59FCF02-CAD2-4D6F-9542-AD86711168CA}">
      <dsp:nvSpPr>
        <dsp:cNvPr id="0" name=""/>
        <dsp:cNvSpPr/>
      </dsp:nvSpPr>
      <dsp:spPr>
        <a:xfrm>
          <a:off x="616949" y="310305"/>
          <a:ext cx="1818562" cy="1818562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C175B98-93F4-4D7C-BB95-1514AB879CD5}">
      <dsp:nvSpPr>
        <dsp:cNvPr id="0" name=""/>
        <dsp:cNvSpPr/>
      </dsp:nvSpPr>
      <dsp:spPr>
        <a:xfrm>
          <a:off x="1004512" y="697868"/>
          <a:ext cx="1043437" cy="1043437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 w="127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27117FB-F8A7-4A20-A8A7-EC686DDC76D0}">
      <dsp:nvSpPr>
        <dsp:cNvPr id="0" name=""/>
        <dsp:cNvSpPr/>
      </dsp:nvSpPr>
      <dsp:spPr>
        <a:xfrm>
          <a:off x="35606" y="2695306"/>
          <a:ext cx="298125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667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500" kern="1200" dirty="0"/>
            <a:t>Lorem ipsum dolor sit amet, consectetuer adipiscing elit. </a:t>
          </a:r>
        </a:p>
      </dsp:txBody>
      <dsp:txXfrm>
        <a:off x="35606" y="2695306"/>
        <a:ext cx="2981250" cy="720000"/>
      </dsp:txXfrm>
    </dsp:sp>
    <dsp:sp modelId="{BCD8CDD9-0C56-4401-ADB1-8B48DAB2C96F}">
      <dsp:nvSpPr>
        <dsp:cNvPr id="0" name=""/>
        <dsp:cNvSpPr/>
      </dsp:nvSpPr>
      <dsp:spPr>
        <a:xfrm>
          <a:off x="4119918" y="310305"/>
          <a:ext cx="1818562" cy="1818562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B4CA7C4-FCA1-4127-B20A-2A5C031A3CF4}">
      <dsp:nvSpPr>
        <dsp:cNvPr id="0" name=""/>
        <dsp:cNvSpPr/>
      </dsp:nvSpPr>
      <dsp:spPr>
        <a:xfrm>
          <a:off x="4507481" y="697868"/>
          <a:ext cx="1043437" cy="1043437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 w="127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E6FE37A-5DB0-4899-9FCB-0CE39BC185F8}">
      <dsp:nvSpPr>
        <dsp:cNvPr id="0" name=""/>
        <dsp:cNvSpPr/>
      </dsp:nvSpPr>
      <dsp:spPr>
        <a:xfrm>
          <a:off x="3538574" y="2695306"/>
          <a:ext cx="298125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667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500" kern="1200" dirty="0"/>
            <a:t>Nunc viverra imperdiet enim. Fusce est. Vivamus a tellus.</a:t>
          </a:r>
        </a:p>
      </dsp:txBody>
      <dsp:txXfrm>
        <a:off x="3538574" y="2695306"/>
        <a:ext cx="2981250" cy="720000"/>
      </dsp:txXfrm>
    </dsp:sp>
    <dsp:sp modelId="{FF93E135-77D6-48A0-8871-9BC93D705D06}">
      <dsp:nvSpPr>
        <dsp:cNvPr id="0" name=""/>
        <dsp:cNvSpPr/>
      </dsp:nvSpPr>
      <dsp:spPr>
        <a:xfrm>
          <a:off x="7622887" y="310305"/>
          <a:ext cx="1818562" cy="1818562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9509775-983E-4110-B989-EE2CD6514BE0}">
      <dsp:nvSpPr>
        <dsp:cNvPr id="0" name=""/>
        <dsp:cNvSpPr/>
      </dsp:nvSpPr>
      <dsp:spPr>
        <a:xfrm>
          <a:off x="8010450" y="697868"/>
          <a:ext cx="1043437" cy="1043437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 w="127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AEDC777-00B3-41D7-9AE1-23D741E941C3}">
      <dsp:nvSpPr>
        <dsp:cNvPr id="0" name=""/>
        <dsp:cNvSpPr/>
      </dsp:nvSpPr>
      <dsp:spPr>
        <a:xfrm>
          <a:off x="7041543" y="2695306"/>
          <a:ext cx="298125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667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500" kern="1200" dirty="0"/>
            <a:t>Pellentesque habitant morbi tristique senectus et netus.</a:t>
          </a:r>
        </a:p>
      </dsp:txBody>
      <dsp:txXfrm>
        <a:off x="7041543" y="2695306"/>
        <a:ext cx="2981250" cy="7200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5/layout/IconCircleLabelList">
  <dgm:title val="Icon Circle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9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cap="all"/>
        </a:lvl1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904DB13E-F722-4ED6-BB00-556651E95281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 useBgFill="1"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E26428D7-C6F3-473D-A360-A3F5C3E8728C}"/>
              </a:ext>
            </a:extLst>
          </p:cNvPr>
          <p:cNvGrpSpPr/>
          <p:nvPr/>
        </p:nvGrpSpPr>
        <p:grpSpPr>
          <a:xfrm>
            <a:off x="5250180" y="1267730"/>
            <a:ext cx="1691640" cy="615934"/>
            <a:chOff x="5250180" y="1267730"/>
            <a:chExt cx="1691640" cy="615934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250180" y="1267730"/>
              <a:ext cx="0" cy="612648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941820" y="1267730"/>
              <a:ext cx="0" cy="612648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250180" y="1883664"/>
              <a:ext cx="1691640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29103" y="2244830"/>
            <a:ext cx="8933796" cy="2437232"/>
          </a:xfrm>
        </p:spPr>
        <p:txBody>
          <a:bodyPr tIns="45720" bIns="45720" anchor="ctr">
            <a:normAutofit/>
          </a:bodyPr>
          <a:lstStyle>
            <a:lvl1pPr algn="ctr">
              <a:lnSpc>
                <a:spcPct val="83000"/>
              </a:lnSpc>
              <a:defRPr lang="en-US" sz="68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29101" y="4682062"/>
            <a:ext cx="8936846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800" spc="8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6"/>
            <a:ext cx="1554480" cy="485546"/>
          </a:xfrm>
        </p:spPr>
        <p:txBody>
          <a:bodyPr/>
          <a:lstStyle>
            <a:lvl1pPr algn="ctr">
              <a:defRPr sz="1300" spc="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EA0C0817-A112-4847-8014-A94B7D2A4EA3}" type="datetime1">
              <a:rPr lang="en-US" smtClean="0"/>
              <a:t>6/14/2021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629100" y="5177408"/>
            <a:ext cx="5730295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20" y="5177408"/>
            <a:ext cx="1955980" cy="228600"/>
          </a:xfrm>
        </p:spPr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34B7E4EF-A1BD-40F4-AB7B-04F084DD991D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77701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2B432-ACDA-4023-A761-2BAB76577B62}" type="datetime1">
              <a:rPr lang="en-US" smtClean="0"/>
              <a:t>6/14/2021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37087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0A4A1889-E37C-4EC3-9E41-9DAD221CF389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 useBgFill="1"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29156" y="2275165"/>
            <a:ext cx="8933688" cy="2406895"/>
          </a:xfrm>
        </p:spPr>
        <p:txBody>
          <a:bodyPr anchor="ctr">
            <a:normAutofit/>
          </a:bodyPr>
          <a:lstStyle>
            <a:lvl1pPr algn="ctr">
              <a:lnSpc>
                <a:spcPct val="83000"/>
              </a:lnSpc>
              <a:defRPr lang="en-US" sz="68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1683EB04-C23E-490C-A1A6-030CF79D23C8}"/>
              </a:ext>
            </a:extLst>
          </p:cNvPr>
          <p:cNvGrpSpPr/>
          <p:nvPr/>
        </p:nvGrpSpPr>
        <p:grpSpPr>
          <a:xfrm>
            <a:off x="5250180" y="1267730"/>
            <a:ext cx="1691640" cy="615934"/>
            <a:chOff x="5250180" y="1267730"/>
            <a:chExt cx="1691640" cy="615934"/>
          </a:xfrm>
        </p:grpSpPr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F8A84C03-E1CA-4A4E-81D6-9BB0C335B7A0}"/>
                </a:ext>
              </a:extLst>
            </p:cNvPr>
            <p:cNvCxnSpPr/>
            <p:nvPr/>
          </p:nvCxnSpPr>
          <p:spPr>
            <a:xfrm>
              <a:off x="5250180" y="1267730"/>
              <a:ext cx="0" cy="612648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4A26FB5A-D5D1-4DAB-AC43-7F51A7F2D197}"/>
                </a:ext>
              </a:extLst>
            </p:cNvPr>
            <p:cNvCxnSpPr/>
            <p:nvPr/>
          </p:nvCxnSpPr>
          <p:spPr>
            <a:xfrm>
              <a:off x="6941820" y="1267730"/>
              <a:ext cx="0" cy="612648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49303F14-E560-4C02-94F4-B4695FE26813}"/>
                </a:ext>
              </a:extLst>
            </p:cNvPr>
            <p:cNvCxnSpPr/>
            <p:nvPr/>
          </p:nvCxnSpPr>
          <p:spPr>
            <a:xfrm>
              <a:off x="5250180" y="1883664"/>
              <a:ext cx="1691640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9156" y="4682062"/>
            <a:ext cx="8939784" cy="457200"/>
          </a:xfrm>
        </p:spPr>
        <p:txBody>
          <a:bodyPr anchor="t">
            <a:normAutofit/>
          </a:bodyPr>
          <a:lstStyle>
            <a:lvl1pPr marL="0" indent="0" algn="ctr">
              <a:buNone/>
              <a:tabLst>
                <a:tab pos="2633663" algn="l"/>
              </a:tabLst>
              <a:defRPr sz="1800">
                <a:solidFill>
                  <a:schemeClr val="tx1">
                    <a:lumMod val="95000"/>
                    <a:lumOff val="5000"/>
                  </a:schemeClr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18760" y="1344502"/>
            <a:ext cx="1554480" cy="498781"/>
          </a:xfrm>
        </p:spPr>
        <p:txBody>
          <a:bodyPr/>
          <a:lstStyle>
            <a:lvl1pPr algn="ctr">
              <a:defRPr lang="en-US" sz="1300" kern="1200" spc="0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fld id="{D9C646AA-F36E-4540-911D-FFFC0A0EF24A}" type="datetime1">
              <a:rPr lang="en-US" smtClean="0"/>
              <a:t>6/14/2021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29157" y="5177408"/>
            <a:ext cx="5660134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177408"/>
            <a:ext cx="1958339" cy="228600"/>
          </a:xfrm>
        </p:spPr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34B7E4EF-A1BD-40F4-AB7B-04F084DD991D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60714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66344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61760" y="2103120"/>
            <a:ext cx="466344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86D26-FA5F-4637-B602-B7C2DC34CFD4}" type="datetime1">
              <a:rPr lang="en-US" smtClean="0"/>
              <a:t>6/14/2021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46721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663440" cy="640080"/>
          </a:xfrm>
        </p:spPr>
        <p:txBody>
          <a:bodyPr anchor="ctr">
            <a:normAutofit/>
          </a:bodyPr>
          <a:lstStyle>
            <a:lvl1pPr marL="0" indent="0" algn="l">
              <a:spcBef>
                <a:spcPts val="0"/>
              </a:spcBef>
              <a:buNone/>
              <a:defRPr sz="1900" b="1" i="0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92472"/>
            <a:ext cx="4663440" cy="3163825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58712" y="2074334"/>
            <a:ext cx="4663440" cy="640080"/>
          </a:xfrm>
        </p:spPr>
        <p:txBody>
          <a:bodyPr anchor="ctr">
            <a:normAutofit/>
          </a:bodyPr>
          <a:lstStyle>
            <a:lvl1pPr marL="0" indent="0" algn="l">
              <a:spcBef>
                <a:spcPts val="0"/>
              </a:spcBef>
              <a:buNone/>
              <a:defRPr sz="1900" b="1">
                <a:solidFill>
                  <a:schemeClr val="tx1"/>
                </a:solidFill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58712" y="2792471"/>
            <a:ext cx="4663440" cy="3164509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7F15D8-96D1-4781-BC50-CA8A088B2FE4}" type="datetime1">
              <a:rPr lang="en-US" smtClean="0"/>
              <a:t>6/14/2021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99607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96C99-B8F8-4528-BD05-0E16E943DC09}" type="datetime1">
              <a:rPr lang="en-US" smtClean="0"/>
              <a:t>6/14/2021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74131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636942-C211-4B28-8DBD-C953E00AF71B}" type="datetime1">
              <a:rPr lang="en-US" smtClean="0"/>
              <a:t>6/14/2021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72471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D5E1BBF9-8BEF-4353-BA68-30AAF9EBD8D8}"/>
              </a:ext>
            </a:extLst>
          </p:cNvPr>
          <p:cNvSpPr/>
          <p:nvPr/>
        </p:nvSpPr>
        <p:spPr>
          <a:xfrm>
            <a:off x="8119870" y="237744"/>
            <a:ext cx="3826596" cy="6382512"/>
          </a:xfrm>
          <a:prstGeom prst="rect">
            <a:avLst/>
          </a:prstGeom>
          <a:solidFill>
            <a:schemeClr val="bg1">
              <a:lumMod val="8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B941C21-2A5D-4912-AB06-1BB0C0EB6AE1}"/>
              </a:ext>
            </a:extLst>
          </p:cNvPr>
          <p:cNvSpPr/>
          <p:nvPr/>
        </p:nvSpPr>
        <p:spPr>
          <a:xfrm>
            <a:off x="8254660" y="374904"/>
            <a:ext cx="3557016" cy="6108192"/>
          </a:xfrm>
          <a:prstGeom prst="rect">
            <a:avLst/>
          </a:prstGeom>
          <a:noFill/>
          <a:ln w="63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58200" y="607392"/>
            <a:ext cx="3161963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3200" b="0" kern="1200" cap="none" spc="0" baseline="0" dirty="0">
                <a:solidFill>
                  <a:schemeClr val="tx1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6858000" cy="5334000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58200" y="2336800"/>
            <a:ext cx="3161963" cy="36068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88000" y="6035040"/>
            <a:ext cx="1955800" cy="365760"/>
          </a:xfrm>
        </p:spPr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7E8D12A6-918A-48BD-8CB9-CA713993B0EA}" type="datetime1">
              <a:rPr lang="en-US" smtClean="0"/>
              <a:t>6/14/2021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685801" y="6035040"/>
            <a:ext cx="4584700" cy="365760"/>
          </a:xfr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396728" y="6035040"/>
            <a:ext cx="1223435" cy="365760"/>
          </a:xfrm>
        </p:spPr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34B7E4EF-A1BD-40F4-AB7B-04F084DD991D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86021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E687CA98-D9C7-497F-A1DA-7D22F8753BCE}"/>
              </a:ext>
            </a:extLst>
          </p:cNvPr>
          <p:cNvSpPr/>
          <p:nvPr/>
        </p:nvSpPr>
        <p:spPr>
          <a:xfrm>
            <a:off x="8119870" y="237744"/>
            <a:ext cx="3826596" cy="6382512"/>
          </a:xfrm>
          <a:prstGeom prst="rect">
            <a:avLst/>
          </a:prstGeom>
          <a:solidFill>
            <a:schemeClr val="bg1">
              <a:lumMod val="8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7696201" cy="6382512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662337" y="6035040"/>
            <a:ext cx="2071963" cy="365760"/>
          </a:xfrm>
        </p:spPr>
        <p:txBody>
          <a:bodyPr/>
          <a:lstStyle>
            <a:lvl1pPr>
              <a:defRPr b="1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E778CE86-875F-4587-BCF6-FA054AFC0D53}" type="datetime1">
              <a:rPr lang="en-US" smtClean="0"/>
              <a:pPr/>
              <a:t>6/14/2021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12648" y="6035040"/>
            <a:ext cx="4588002" cy="365760"/>
          </a:xfrm>
        </p:spPr>
        <p:txBody>
          <a:bodyPr/>
          <a:lstStyle>
            <a:lvl1pPr marL="0" algn="r" defTabSz="914400" rtl="0" eaLnBrk="1" latinLnBrk="0" hangingPunct="1">
              <a:defRPr lang="en-US" sz="1000" b="1" kern="1200" dirty="0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pPr algn="l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96728" y="6035040"/>
            <a:ext cx="1225296" cy="365760"/>
          </a:xfrm>
        </p:spPr>
        <p:txBody>
          <a:bodyPr/>
          <a:lstStyle/>
          <a:p>
            <a:fld id="{34B7E4EF-A1BD-40F4-AB7B-04F084DD991D}" type="slidenum">
              <a:rPr lang="en-US" smtClean="0"/>
              <a:t>‹Nr.›</a:t>
            </a:fld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8B3D8CC-BB13-41A5-8F34-B8E84A4F9534}"/>
              </a:ext>
            </a:extLst>
          </p:cNvPr>
          <p:cNvSpPr/>
          <p:nvPr/>
        </p:nvSpPr>
        <p:spPr>
          <a:xfrm>
            <a:off x="8254660" y="374904"/>
            <a:ext cx="3557016" cy="6108192"/>
          </a:xfrm>
          <a:prstGeom prst="rect">
            <a:avLst/>
          </a:prstGeom>
          <a:noFill/>
          <a:ln w="63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77250" y="603504"/>
            <a:ext cx="3144774" cy="1645920"/>
          </a:xfrm>
        </p:spPr>
        <p:txBody>
          <a:bodyPr anchor="b">
            <a:noAutofit/>
          </a:bodyPr>
          <a:lstStyle>
            <a:lvl1pPr algn="l">
              <a:lnSpc>
                <a:spcPct val="100000"/>
              </a:lnSpc>
              <a:defRPr sz="32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77250" y="2386584"/>
            <a:ext cx="3144774" cy="3511296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782230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E94681D-2A4C-4A8D-B9B5-31D440D0328D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1">
              <a:lumMod val="75000"/>
              <a:alpha val="60000"/>
            </a:schemeClr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8" name="Rectangle 7"/>
          <p:cNvSpPr/>
          <p:nvPr/>
        </p:nvSpPr>
        <p:spPr>
          <a:xfrm>
            <a:off x="371856" y="374904"/>
            <a:ext cx="11448288" cy="6108192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85000"/>
                <a:lumOff val="15000"/>
              </a:schemeClr>
            </a:solidFill>
            <a:prstDash val="solid"/>
            <a:miter lim="800000"/>
          </a:ln>
          <a:effectLst/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8496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56794" y="6035040"/>
            <a:ext cx="2893045" cy="365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F6FA2B21-3FCD-4721-B95C-427943F61125}" type="datetime1">
              <a:rPr lang="en-US" smtClean="0"/>
              <a:t>6/14/2021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66800" y="6035040"/>
            <a:ext cx="5816600" cy="365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8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87000" y="6035040"/>
            <a:ext cx="838200" cy="365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34B7E4EF-A1BD-40F4-AB7B-04F084DD991D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15776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65" r:id="rId5"/>
    <p:sldLayoutId id="2147483671" r:id="rId6"/>
    <p:sldLayoutId id="2147483672" r:id="rId7"/>
    <p:sldLayoutId id="2147483662" r:id="rId8"/>
    <p:sldLayoutId id="2147483663" r:id="rId9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000" i="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1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3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2.png"/><Relationship Id="rId7" Type="http://schemas.microsoft.com/office/2007/relationships/hdphoto" Target="../media/hdphoto2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jpeg"/><Relationship Id="rId4" Type="http://schemas.microsoft.com/office/2007/relationships/hdphoto" Target="../media/hdphoto1.wdp"/><Relationship Id="rId9" Type="http://schemas.microsoft.com/office/2007/relationships/hdphoto" Target="../media/hdphoto3.wd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hyperlink" Target="https://www.google.com/imgres?imgurl=https%3A%2F%2Fimg.stickers.cloud%2Fpacks%2F4c591eae-2985-4839-88be-57d884eadcad%2Fwebp%2Fbb9bba8c-0897-423f-bf38-b194bff9eea7.webp&amp;imgrefurl=https%3A%2F%2Fstickers.cloud%2Fpack%2Fworry-frog&amp;tbnid=oA_c7JUkZUGNhM&amp;vet=12ahUKEwjD_66Yg4jwAhUU6rsIHTe9BsgQMygAegUIARCxAQ..i&amp;docid=Sw2ySwfk9LYLFM&amp;w=512&amp;h=512&amp;q=worry%20frog&amp;client=firefox-b-d&amp;ved=2ahUKEwjD_66Yg4jwAhUU6rsIHTe9BsgQMygAegUIARCxAQ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 descr="A picture containing text, person&#10;&#10;Description automatically generated">
            <a:extLst>
              <a:ext uri="{FF2B5EF4-FFF2-40B4-BE49-F238E27FC236}">
                <a16:creationId xmlns:a16="http://schemas.microsoft.com/office/drawing/2014/main" id="{2B2E11B3-6083-4E32-9086-29C5825CE9EF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 rotWithShape="1">
          <a:blip r:embed="rId2"/>
          <a:srcRect l="-4941" t="3840" r="-3518" b="6437"/>
          <a:stretch/>
        </p:blipFill>
        <p:spPr>
          <a:xfrm>
            <a:off x="219363" y="114384"/>
            <a:ext cx="7696201" cy="6382512"/>
          </a:xfrm>
          <a:noFill/>
        </p:spPr>
      </p:pic>
      <p:sp>
        <p:nvSpPr>
          <p:cNvPr id="23" name="Title 1">
            <a:extLst>
              <a:ext uri="{FF2B5EF4-FFF2-40B4-BE49-F238E27FC236}">
                <a16:creationId xmlns:a16="http://schemas.microsoft.com/office/drawing/2014/main" id="{B7101996-295D-4F2A-931F-2DEF0499F7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77250" y="603504"/>
            <a:ext cx="3144774" cy="1645920"/>
          </a:xfrm>
        </p:spPr>
        <p:txBody>
          <a:bodyPr anchor="b">
            <a:normAutofit/>
          </a:bodyPr>
          <a:lstStyle/>
          <a:p>
            <a:r>
              <a:rPr lang="de-DE" dirty="0"/>
              <a:t>Chaos to Go</a:t>
            </a:r>
            <a:endParaRPr lang="en-US" dirty="0"/>
          </a:p>
        </p:txBody>
      </p:sp>
      <p:sp>
        <p:nvSpPr>
          <p:cNvPr id="13" name="Text Placeholder 3">
            <a:extLst>
              <a:ext uri="{FF2B5EF4-FFF2-40B4-BE49-F238E27FC236}">
                <a16:creationId xmlns:a16="http://schemas.microsoft.com/office/drawing/2014/main" id="{8F76D6DD-ACDC-4EC0-A7CD-09475E0A5FC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477250" y="2386584"/>
            <a:ext cx="3144774" cy="3511296"/>
          </a:xfrm>
        </p:spPr>
        <p:txBody>
          <a:bodyPr>
            <a:normAutofit/>
          </a:bodyPr>
          <a:lstStyle/>
          <a:p>
            <a:r>
              <a:rPr lang="de-DE" dirty="0"/>
              <a:t>by Zwiebel auf dem Kopf</a:t>
            </a:r>
          </a:p>
          <a:p>
            <a:endParaRPr lang="de-DE" dirty="0"/>
          </a:p>
          <a:p>
            <a:r>
              <a:rPr lang="de-DE" dirty="0"/>
              <a:t>Dorota</a:t>
            </a:r>
          </a:p>
          <a:p>
            <a:r>
              <a:rPr lang="de-DE" dirty="0"/>
              <a:t>Georg</a:t>
            </a:r>
          </a:p>
          <a:p>
            <a:r>
              <a:rPr lang="de-DE" dirty="0"/>
              <a:t>Raoul</a:t>
            </a:r>
          </a:p>
          <a:p>
            <a:r>
              <a:rPr lang="de-DE" dirty="0"/>
              <a:t>James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879055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4919D0-F177-4BBA-9A0B-DBA69E2ED7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Title Lorem Ipsum </a:t>
            </a:r>
          </a:p>
        </p:txBody>
      </p:sp>
      <p:graphicFrame>
        <p:nvGraphicFramePr>
          <p:cNvPr id="5" name="Content Placeholder 2" descr="SmartArt graphic">
            <a:extLst>
              <a:ext uri="{FF2B5EF4-FFF2-40B4-BE49-F238E27FC236}">
                <a16:creationId xmlns:a16="http://schemas.microsoft.com/office/drawing/2014/main" id="{91DB1382-7276-49FA-9632-38D558F457E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17019551"/>
              </p:ext>
            </p:extLst>
          </p:nvPr>
        </p:nvGraphicFramePr>
        <p:xfrm>
          <a:off x="1066800" y="2310063"/>
          <a:ext cx="10058400" cy="37256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32431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C66405-52E9-4C1E-BBD1-B9BCB6E5A1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</p:spPr>
        <p:txBody>
          <a:bodyPr anchor="ctr">
            <a:normAutofit/>
          </a:bodyPr>
          <a:lstStyle/>
          <a:p>
            <a:r>
              <a:rPr lang="pl-PL" dirty="0"/>
              <a:t>Progress: Board</a:t>
            </a:r>
            <a:endParaRPr lang="en-US" dirty="0"/>
          </a:p>
        </p:txBody>
      </p:sp>
      <p:pic>
        <p:nvPicPr>
          <p:cNvPr id="7" name="Picture Placeholder 6" descr="A picture containing text, clock&#10;&#10;Description automatically generated">
            <a:extLst>
              <a:ext uri="{FF2B5EF4-FFF2-40B4-BE49-F238E27FC236}">
                <a16:creationId xmlns:a16="http://schemas.microsoft.com/office/drawing/2014/main" id="{615658CC-CC5B-43CB-AF79-C6A330747005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2"/>
          <a:stretch/>
        </p:blipFill>
        <p:spPr>
          <a:xfrm>
            <a:off x="757351" y="1701172"/>
            <a:ext cx="3024537" cy="4514234"/>
          </a:xfrm>
          <a:noFill/>
        </p:spPr>
      </p:pic>
      <p:pic>
        <p:nvPicPr>
          <p:cNvPr id="5" name="Grafik 4" descr="Ein Bild, das Text, Elektronik enthält.&#10;&#10;Automatisch generierte Beschreibung">
            <a:extLst>
              <a:ext uri="{FF2B5EF4-FFF2-40B4-BE49-F238E27FC236}">
                <a16:creationId xmlns:a16="http://schemas.microsoft.com/office/drawing/2014/main" id="{AD7F470D-80B5-43B2-876B-2D68D1FE636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81888" y="2010963"/>
            <a:ext cx="3393591" cy="3279200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C595CE0D-F186-4248-BF65-C98118D6D61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83909" y="2010963"/>
            <a:ext cx="3741291" cy="3285662"/>
          </a:xfrm>
          <a:prstGeom prst="rect">
            <a:avLst/>
          </a:prstGeom>
        </p:spPr>
      </p:pic>
      <p:pic>
        <p:nvPicPr>
          <p:cNvPr id="4" name="Grafik 3">
            <a:extLst>
              <a:ext uri="{FF2B5EF4-FFF2-40B4-BE49-F238E27FC236}">
                <a16:creationId xmlns:a16="http://schemas.microsoft.com/office/drawing/2014/main" id="{967E1738-147E-4914-9359-0D48A161D9F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022890" y="945955"/>
            <a:ext cx="1392038" cy="1785209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C44B4DA0-2971-44F5-B6C5-A7D6EE4AF95F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40733" t="54110" r="40429" b="22815"/>
          <a:stretch/>
        </p:blipFill>
        <p:spPr>
          <a:xfrm>
            <a:off x="6315634" y="945955"/>
            <a:ext cx="1012261" cy="1751893"/>
          </a:xfrm>
          <a:prstGeom prst="rect">
            <a:avLst/>
          </a:prstGeom>
        </p:spPr>
      </p:pic>
      <p:sp>
        <p:nvSpPr>
          <p:cNvPr id="9" name="Pfeil: nach rechts 8">
            <a:extLst>
              <a:ext uri="{FF2B5EF4-FFF2-40B4-BE49-F238E27FC236}">
                <a16:creationId xmlns:a16="http://schemas.microsoft.com/office/drawing/2014/main" id="{F15F22F4-05B5-4F93-8710-52572269D942}"/>
              </a:ext>
            </a:extLst>
          </p:cNvPr>
          <p:cNvSpPr/>
          <p:nvPr/>
        </p:nvSpPr>
        <p:spPr>
          <a:xfrm>
            <a:off x="3311370" y="3283587"/>
            <a:ext cx="878889" cy="674702"/>
          </a:xfrm>
          <a:prstGeom prst="rightArrow">
            <a:avLst/>
          </a:prstGeom>
          <a:solidFill>
            <a:schemeClr val="bg1">
              <a:lumMod val="65000"/>
            </a:schemeClr>
          </a:solidFill>
          <a:ln w="28575"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Pfeil: nach rechts 10">
            <a:extLst>
              <a:ext uri="{FF2B5EF4-FFF2-40B4-BE49-F238E27FC236}">
                <a16:creationId xmlns:a16="http://schemas.microsoft.com/office/drawing/2014/main" id="{02CB23B5-9210-46D1-8032-F255029F82EB}"/>
              </a:ext>
            </a:extLst>
          </p:cNvPr>
          <p:cNvSpPr/>
          <p:nvPr/>
        </p:nvSpPr>
        <p:spPr>
          <a:xfrm>
            <a:off x="6905347" y="3369247"/>
            <a:ext cx="878889" cy="674702"/>
          </a:xfrm>
          <a:prstGeom prst="rightArrow">
            <a:avLst/>
          </a:prstGeom>
          <a:solidFill>
            <a:schemeClr val="bg1">
              <a:lumMod val="65000"/>
            </a:schemeClr>
          </a:solidFill>
          <a:ln w="28575"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811531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3BCE61DF-5B0B-4ECD-BC21-3599D83E51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96350" y="1269591"/>
            <a:ext cx="2228850" cy="489585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3C66405-52E9-4C1E-BBD1-B9BCB6E5A1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</p:spPr>
        <p:txBody>
          <a:bodyPr anchor="ctr">
            <a:normAutofit/>
          </a:bodyPr>
          <a:lstStyle/>
          <a:p>
            <a:r>
              <a:rPr lang="pl-PL" dirty="0"/>
              <a:t>Progress: Polls</a:t>
            </a:r>
            <a:endParaRPr lang="en-US" dirty="0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FAAE8CD9-ACCC-4438-BEEE-949204690F1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1480" t="-454" r="-9272" b="454"/>
          <a:stretch/>
        </p:blipFill>
        <p:spPr>
          <a:xfrm>
            <a:off x="695050" y="1934406"/>
            <a:ext cx="3183087" cy="3566222"/>
          </a:xfrm>
          <a:prstGeom prst="rect">
            <a:avLst/>
          </a:prstGeom>
        </p:spPr>
      </p:pic>
      <p:pic>
        <p:nvPicPr>
          <p:cNvPr id="7" name="Grafik 6" descr="Ein Bild, das Text enthält.&#10;&#10;Automatisch generierte Beschreibung">
            <a:extLst>
              <a:ext uri="{FF2B5EF4-FFF2-40B4-BE49-F238E27FC236}">
                <a16:creationId xmlns:a16="http://schemas.microsoft.com/office/drawing/2014/main" id="{2C0AB230-C0FE-492C-810E-F716544D656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57106" y="3053942"/>
            <a:ext cx="4256759" cy="1327149"/>
          </a:xfrm>
          <a:prstGeom prst="rect">
            <a:avLst/>
          </a:prstGeom>
        </p:spPr>
      </p:pic>
      <p:sp>
        <p:nvSpPr>
          <p:cNvPr id="8" name="Pfeil: nach rechts 7">
            <a:extLst>
              <a:ext uri="{FF2B5EF4-FFF2-40B4-BE49-F238E27FC236}">
                <a16:creationId xmlns:a16="http://schemas.microsoft.com/office/drawing/2014/main" id="{C6297CBA-652E-4013-81FD-ADEA63A2A7CF}"/>
              </a:ext>
            </a:extLst>
          </p:cNvPr>
          <p:cNvSpPr/>
          <p:nvPr/>
        </p:nvSpPr>
        <p:spPr>
          <a:xfrm>
            <a:off x="3243554" y="3380165"/>
            <a:ext cx="878889" cy="674702"/>
          </a:xfrm>
          <a:prstGeom prst="rightArrow">
            <a:avLst/>
          </a:prstGeom>
          <a:solidFill>
            <a:schemeClr val="bg1">
              <a:lumMod val="65000"/>
            </a:schemeClr>
          </a:solidFill>
          <a:ln w="28575"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Pfeil: nach rechts 8">
            <a:extLst>
              <a:ext uri="{FF2B5EF4-FFF2-40B4-BE49-F238E27FC236}">
                <a16:creationId xmlns:a16="http://schemas.microsoft.com/office/drawing/2014/main" id="{B48EDE0C-222E-4010-8A11-75343AE6629A}"/>
              </a:ext>
            </a:extLst>
          </p:cNvPr>
          <p:cNvSpPr/>
          <p:nvPr/>
        </p:nvSpPr>
        <p:spPr>
          <a:xfrm>
            <a:off x="8167895" y="3420060"/>
            <a:ext cx="878889" cy="674702"/>
          </a:xfrm>
          <a:prstGeom prst="rightArrow">
            <a:avLst/>
          </a:prstGeom>
          <a:solidFill>
            <a:schemeClr val="bg1">
              <a:lumMod val="65000"/>
            </a:schemeClr>
          </a:solidFill>
          <a:ln w="28575"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787703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B23094-1E67-4A23-ADBD-63D13AAF23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What is done?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FFC3BE-6DE6-4B90-A261-0D2F32F70AF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066799" y="2014194"/>
            <a:ext cx="9789763" cy="4022396"/>
          </a:xfrm>
        </p:spPr>
        <p:txBody>
          <a:bodyPr>
            <a:normAutofit/>
          </a:bodyPr>
          <a:lstStyle/>
          <a:p>
            <a:r>
              <a:rPr lang="pl-PL" dirty="0"/>
              <a:t>UI, Main Menu, Pause Menu, Instructions popup</a:t>
            </a:r>
          </a:p>
          <a:p>
            <a:r>
              <a:rPr lang="pl-PL" dirty="0"/>
              <a:t>Twitch account binding menu backend</a:t>
            </a:r>
          </a:p>
          <a:p>
            <a:r>
              <a:rPr lang="pl-PL" dirty="0"/>
              <a:t>Game Over screen and win condition</a:t>
            </a:r>
          </a:p>
          <a:p>
            <a:r>
              <a:rPr lang="pl-PL" dirty="0"/>
              <a:t>Redesigned recipe sheet</a:t>
            </a:r>
          </a:p>
          <a:p>
            <a:r>
              <a:rPr lang="pl-PL" dirty="0"/>
              <a:t>New look, visual effects and assets</a:t>
            </a:r>
          </a:p>
          <a:p>
            <a:r>
              <a:rPr lang="pl-PL" dirty="0"/>
              <a:t>Sounds</a:t>
            </a:r>
          </a:p>
          <a:p>
            <a:r>
              <a:rPr lang="pl-PL" dirty="0"/>
              <a:t>New poll GUI and visualization of poll vote standings</a:t>
            </a:r>
          </a:p>
          <a:p>
            <a:endParaRPr lang="pl-PL" dirty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240117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AF126C7-28A5-44AB-88EF-DB23E8240C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Design Revisions</a:t>
            </a:r>
            <a:endParaRPr lang="de-DE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DE088531-DBCE-4D2A-A199-805278F57A8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066799" y="2014194"/>
            <a:ext cx="9789763" cy="4022396"/>
          </a:xfrm>
        </p:spPr>
        <p:txBody>
          <a:bodyPr>
            <a:normAutofit/>
          </a:bodyPr>
          <a:lstStyle/>
          <a:p>
            <a:r>
              <a:rPr lang="en-GB" sz="1800" dirty="0"/>
              <a:t>Increased size of the board – from 4x4 to 5x5</a:t>
            </a:r>
          </a:p>
          <a:p>
            <a:r>
              <a:rPr lang="en-GB" sz="1800" dirty="0"/>
              <a:t>Spawning on the border – additional spawning tiles</a:t>
            </a:r>
          </a:p>
          <a:p>
            <a:r>
              <a:rPr lang="en-GB" sz="1800" dirty="0"/>
              <a:t>Refinement of tile and ingredient spawning</a:t>
            </a:r>
          </a:p>
          <a:p>
            <a:r>
              <a:rPr lang="en-GB" sz="1800" dirty="0"/>
              <a:t>Option to swap neighbouring tiles</a:t>
            </a:r>
          </a:p>
          <a:p>
            <a:r>
              <a:rPr lang="en-GB" sz="1800" dirty="0"/>
              <a:t>More cooking pots</a:t>
            </a:r>
          </a:p>
          <a:p>
            <a:r>
              <a:rPr lang="en-GB" sz="1800" dirty="0"/>
              <a:t>Emptying pots / completing recipe done actively, on click</a:t>
            </a:r>
          </a:p>
          <a:p>
            <a:r>
              <a:rPr lang="en-GB" sz="1800" dirty="0"/>
              <a:t>UI split into </a:t>
            </a:r>
            <a:r>
              <a:rPr lang="pl-PL" sz="1800" dirty="0"/>
              <a:t>T</a:t>
            </a:r>
            <a:r>
              <a:rPr lang="en-GB" sz="1800" dirty="0"/>
              <a:t>witch and player parts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031536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11D59D2-A3C7-436D-8D39-DE8A41DC29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Future Plans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A8E4DD8-96DA-48AF-B368-723D8E413DC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l-PL" sz="1800" dirty="0"/>
              <a:t>Revisions according to feedback from playtesters</a:t>
            </a:r>
          </a:p>
          <a:p>
            <a:r>
              <a:rPr lang="en-GB" sz="1800" dirty="0"/>
              <a:t>Special Tiles</a:t>
            </a:r>
          </a:p>
          <a:p>
            <a:r>
              <a:rPr lang="en-GB" sz="1800" dirty="0"/>
              <a:t>More interaction possibilities for Twitch chat e.g. quick time events, high score...</a:t>
            </a:r>
          </a:p>
          <a:p>
            <a:r>
              <a:rPr lang="en-GB" sz="1800" dirty="0"/>
              <a:t>Other level layouts</a:t>
            </a:r>
          </a:p>
        </p:txBody>
      </p:sp>
    </p:spTree>
    <p:extLst>
      <p:ext uri="{BB962C8B-B14F-4D97-AF65-F5344CB8AC3E}">
        <p14:creationId xmlns:p14="http://schemas.microsoft.com/office/powerpoint/2010/main" val="8510603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96ACF75-1AFA-4924-B670-6775BE8B5C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Demo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A831A27-21CB-49C5-872B-1B6EB300858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pl-PL" sz="1800" dirty="0"/>
              <a:t> „Playtesting” starts now! </a:t>
            </a:r>
            <a:br>
              <a:rPr lang="pl-PL" sz="1800" dirty="0"/>
            </a:br>
            <a:r>
              <a:rPr lang="pl-PL" sz="1800" dirty="0"/>
              <a:t>If you have time afterwards we would be grateful for some feedback.</a:t>
            </a:r>
          </a:p>
          <a:p>
            <a:pPr marL="0" indent="0">
              <a:buNone/>
            </a:pPr>
            <a:endParaRPr lang="pl-PL" sz="1800" dirty="0"/>
          </a:p>
          <a:p>
            <a:r>
              <a:rPr lang="pl-PL" sz="1800" dirty="0"/>
              <a:t>Emojil list:</a:t>
            </a:r>
          </a:p>
          <a:p>
            <a:pPr marL="0" indent="0">
              <a:buNone/>
            </a:pPr>
            <a:r>
              <a:rPr lang="pl-PL" sz="1800" dirty="0"/>
              <a:t>	</a:t>
            </a:r>
            <a:r>
              <a:rPr lang="de-DE" sz="1800" b="0" i="0" dirty="0" err="1">
                <a:effectLst/>
                <a:latin typeface="+mj-lt"/>
              </a:rPr>
              <a:t>grey</a:t>
            </a:r>
            <a:r>
              <a:rPr lang="de-DE" sz="1800" b="0" i="0" dirty="0">
                <a:effectLst/>
                <a:latin typeface="+mj-lt"/>
              </a:rPr>
              <a:t> </a:t>
            </a:r>
            <a:r>
              <a:rPr lang="de-DE" sz="1800" b="0" i="0" dirty="0" err="1">
                <a:effectLst/>
                <a:latin typeface="+mj-lt"/>
              </a:rPr>
              <a:t>face</a:t>
            </a:r>
            <a:r>
              <a:rPr lang="de-DE" sz="1800" b="0" i="0" dirty="0">
                <a:effectLst/>
                <a:latin typeface="+mj-lt"/>
              </a:rPr>
              <a:t> </a:t>
            </a:r>
            <a:r>
              <a:rPr lang="pl-PL" sz="1800" b="0" i="0" dirty="0">
                <a:effectLst/>
                <a:latin typeface="+mj-lt"/>
              </a:rPr>
              <a:t>„</a:t>
            </a:r>
            <a:r>
              <a:rPr lang="de-DE" sz="1800" b="0" i="0" dirty="0">
                <a:effectLst/>
                <a:latin typeface="+mj-lt"/>
              </a:rPr>
              <a:t>Kappa</a:t>
            </a:r>
            <a:r>
              <a:rPr lang="pl-PL" sz="1800" b="0" i="0" dirty="0">
                <a:effectLst/>
                <a:latin typeface="+mj-lt"/>
              </a:rPr>
              <a:t>”</a:t>
            </a:r>
            <a:r>
              <a:rPr lang="de-DE" sz="1800" b="0" i="0" dirty="0">
                <a:effectLst/>
                <a:latin typeface="+mj-lt"/>
              </a:rPr>
              <a:t> </a:t>
            </a:r>
            <a:br>
              <a:rPr lang="pl-PL" sz="1800" b="0" i="0" dirty="0">
                <a:effectLst/>
                <a:latin typeface="+mj-lt"/>
              </a:rPr>
            </a:br>
            <a:r>
              <a:rPr lang="pl-PL" sz="1800" b="0" i="0" dirty="0">
                <a:effectLst/>
                <a:latin typeface="+mj-lt"/>
              </a:rPr>
              <a:t>	</a:t>
            </a:r>
          </a:p>
          <a:p>
            <a:pPr marL="0" indent="0">
              <a:buNone/>
            </a:pPr>
            <a:r>
              <a:rPr lang="pl-PL" sz="1800" dirty="0">
                <a:latin typeface="+mj-lt"/>
              </a:rPr>
              <a:t>	</a:t>
            </a:r>
            <a:r>
              <a:rPr lang="de-DE" sz="1800" b="0" i="0" dirty="0" err="1">
                <a:effectLst/>
                <a:latin typeface="+mj-lt"/>
              </a:rPr>
              <a:t>laughing</a:t>
            </a:r>
            <a:r>
              <a:rPr lang="de-DE" sz="1800" b="0" i="0" dirty="0">
                <a:effectLst/>
                <a:latin typeface="+mj-lt"/>
              </a:rPr>
              <a:t> </a:t>
            </a:r>
            <a:r>
              <a:rPr lang="de-DE" sz="1800" b="0" i="0" dirty="0" err="1">
                <a:effectLst/>
                <a:latin typeface="+mj-lt"/>
              </a:rPr>
              <a:t>head</a:t>
            </a:r>
            <a:r>
              <a:rPr lang="de-DE" sz="1800" b="0" i="0" dirty="0">
                <a:effectLst/>
                <a:latin typeface="+mj-lt"/>
              </a:rPr>
              <a:t> </a:t>
            </a:r>
            <a:r>
              <a:rPr lang="pl-PL" sz="1800" b="0" i="0" dirty="0">
                <a:effectLst/>
                <a:latin typeface="+mj-lt"/>
              </a:rPr>
              <a:t>„</a:t>
            </a:r>
            <a:r>
              <a:rPr lang="de-DE" sz="1800" b="0" i="0" dirty="0">
                <a:effectLst/>
                <a:latin typeface="+mj-lt"/>
              </a:rPr>
              <a:t>LUL</a:t>
            </a:r>
            <a:r>
              <a:rPr lang="pl-PL" sz="1800" b="0" i="0" dirty="0">
                <a:effectLst/>
                <a:latin typeface="+mj-lt"/>
              </a:rPr>
              <a:t>”</a:t>
            </a:r>
            <a:br>
              <a:rPr lang="pl-PL" sz="1800" b="0" i="0" dirty="0">
                <a:effectLst/>
                <a:latin typeface="+mj-lt"/>
              </a:rPr>
            </a:br>
            <a:r>
              <a:rPr lang="pl-PL" sz="1800" b="0" i="0" dirty="0">
                <a:effectLst/>
                <a:latin typeface="+mj-lt"/>
              </a:rPr>
              <a:t>	</a:t>
            </a:r>
          </a:p>
          <a:p>
            <a:pPr marL="0" indent="0">
              <a:buNone/>
            </a:pPr>
            <a:r>
              <a:rPr lang="pl-PL" sz="1800" b="0" i="0" dirty="0">
                <a:effectLst/>
                <a:latin typeface="+mj-lt"/>
              </a:rPr>
              <a:t>	</a:t>
            </a:r>
            <a:r>
              <a:rPr lang="de-DE" sz="1800" b="0" i="0" dirty="0" err="1">
                <a:effectLst/>
                <a:latin typeface="+mj-lt"/>
              </a:rPr>
              <a:t>laughing</a:t>
            </a:r>
            <a:r>
              <a:rPr lang="de-DE" sz="1800" b="0" i="0" dirty="0">
                <a:effectLst/>
                <a:latin typeface="+mj-lt"/>
              </a:rPr>
              <a:t> </a:t>
            </a:r>
            <a:r>
              <a:rPr lang="de-DE" sz="1800" b="0" i="0" dirty="0" err="1">
                <a:effectLst/>
                <a:latin typeface="+mj-lt"/>
              </a:rPr>
              <a:t>square</a:t>
            </a:r>
            <a:r>
              <a:rPr lang="de-DE" sz="1800" b="0" i="0" dirty="0">
                <a:effectLst/>
                <a:latin typeface="+mj-lt"/>
              </a:rPr>
              <a:t> </a:t>
            </a:r>
            <a:r>
              <a:rPr lang="pl-PL" sz="1800" b="0" i="0" dirty="0">
                <a:effectLst/>
                <a:latin typeface="+mj-lt"/>
              </a:rPr>
              <a:t>„</a:t>
            </a:r>
            <a:r>
              <a:rPr lang="de-DE" sz="1800" b="0" i="0" dirty="0">
                <a:effectLst/>
                <a:latin typeface="+mj-lt"/>
              </a:rPr>
              <a:t>KEKW</a:t>
            </a:r>
            <a:r>
              <a:rPr lang="pl-PL" sz="1800" b="0" i="0" dirty="0">
                <a:effectLst/>
                <a:latin typeface="+mj-lt"/>
              </a:rPr>
              <a:t>”</a:t>
            </a:r>
            <a:r>
              <a:rPr lang="de-DE" sz="1800" b="0" i="0" dirty="0">
                <a:effectLst/>
                <a:latin typeface="+mj-lt"/>
              </a:rPr>
              <a:t> </a:t>
            </a:r>
            <a:br>
              <a:rPr lang="pl-PL" sz="1800" b="0" i="0" dirty="0">
                <a:effectLst/>
                <a:latin typeface="+mj-lt"/>
              </a:rPr>
            </a:br>
            <a:r>
              <a:rPr lang="pl-PL" sz="1800" b="0" i="0" dirty="0">
                <a:effectLst/>
                <a:latin typeface="+mj-lt"/>
              </a:rPr>
              <a:t>	</a:t>
            </a:r>
          </a:p>
          <a:p>
            <a:pPr marL="0" indent="0">
              <a:buNone/>
            </a:pPr>
            <a:r>
              <a:rPr lang="pl-PL" sz="1800" b="0" i="0" dirty="0">
                <a:effectLst/>
                <a:latin typeface="+mj-lt"/>
              </a:rPr>
              <a:t>	</a:t>
            </a:r>
            <a:r>
              <a:rPr lang="de-DE" sz="1800" b="0" i="0" dirty="0" err="1">
                <a:effectLst/>
                <a:latin typeface="+mj-lt"/>
              </a:rPr>
              <a:t>shaking</a:t>
            </a:r>
            <a:r>
              <a:rPr lang="de-DE" sz="1800" b="0" i="0" dirty="0">
                <a:effectLst/>
                <a:latin typeface="+mj-lt"/>
              </a:rPr>
              <a:t> </a:t>
            </a:r>
            <a:r>
              <a:rPr lang="de-DE" sz="1800" b="0" i="0" dirty="0" err="1">
                <a:effectLst/>
                <a:latin typeface="+mj-lt"/>
              </a:rPr>
              <a:t>frog</a:t>
            </a:r>
            <a:r>
              <a:rPr lang="de-DE" sz="1800" b="0" i="0" dirty="0">
                <a:effectLst/>
                <a:latin typeface="+mj-lt"/>
              </a:rPr>
              <a:t> </a:t>
            </a:r>
            <a:r>
              <a:rPr lang="pl-PL" sz="1800" b="0" i="0" dirty="0">
                <a:effectLst/>
                <a:latin typeface="+mj-lt"/>
              </a:rPr>
              <a:t>„</a:t>
            </a:r>
            <a:r>
              <a:rPr lang="de-DE" sz="1800" b="0" i="0" dirty="0" err="1">
                <a:effectLst/>
                <a:latin typeface="+mj-lt"/>
              </a:rPr>
              <a:t>monkaS</a:t>
            </a:r>
            <a:r>
              <a:rPr lang="pl-PL" sz="1800" b="0" i="0" dirty="0">
                <a:effectLst/>
                <a:latin typeface="+mj-lt"/>
              </a:rPr>
              <a:t>”</a:t>
            </a:r>
            <a:r>
              <a:rPr lang="de-DE" sz="1800" b="0" i="0" dirty="0">
                <a:effectLst/>
                <a:latin typeface="+mj-lt"/>
              </a:rPr>
              <a:t> </a:t>
            </a:r>
            <a:br>
              <a:rPr lang="pl-PL" sz="1800" b="0" i="0" dirty="0">
                <a:effectLst/>
                <a:latin typeface="+mj-lt"/>
              </a:rPr>
            </a:br>
            <a:endParaRPr lang="pl-PL" sz="1800" b="0" i="0" dirty="0">
              <a:effectLst/>
              <a:latin typeface="+mj-lt"/>
            </a:endParaRPr>
          </a:p>
          <a:p>
            <a:pPr marL="0" indent="0">
              <a:buNone/>
            </a:pPr>
            <a:r>
              <a:rPr lang="pl-PL" sz="1800" b="0" i="0" dirty="0">
                <a:effectLst/>
                <a:latin typeface="+mj-lt"/>
              </a:rPr>
              <a:t>	</a:t>
            </a:r>
            <a:r>
              <a:rPr lang="de-DE" sz="1800" b="0" i="0" dirty="0" err="1">
                <a:effectLst/>
                <a:latin typeface="+mj-lt"/>
              </a:rPr>
              <a:t>dude</a:t>
            </a:r>
            <a:r>
              <a:rPr lang="de-DE" sz="1800" b="0" i="0" dirty="0">
                <a:effectLst/>
                <a:latin typeface="+mj-lt"/>
              </a:rPr>
              <a:t> </a:t>
            </a:r>
            <a:r>
              <a:rPr lang="de-DE" sz="1800" b="0" i="0" dirty="0" err="1">
                <a:effectLst/>
                <a:latin typeface="+mj-lt"/>
              </a:rPr>
              <a:t>with</a:t>
            </a:r>
            <a:r>
              <a:rPr lang="de-DE" sz="1800" b="0" i="0" dirty="0">
                <a:effectLst/>
                <a:latin typeface="+mj-lt"/>
              </a:rPr>
              <a:t> </a:t>
            </a:r>
            <a:r>
              <a:rPr lang="de-DE" sz="1800" b="0" i="0" dirty="0" err="1">
                <a:effectLst/>
                <a:latin typeface="+mj-lt"/>
              </a:rPr>
              <a:t>awesome</a:t>
            </a:r>
            <a:r>
              <a:rPr lang="de-DE" sz="1800" b="0" i="0" dirty="0">
                <a:effectLst/>
                <a:latin typeface="+mj-lt"/>
              </a:rPr>
              <a:t> </a:t>
            </a:r>
            <a:r>
              <a:rPr lang="pl-PL" sz="1800" b="0" i="0" dirty="0">
                <a:effectLst/>
                <a:latin typeface="+mj-lt"/>
              </a:rPr>
              <a:t>„</a:t>
            </a:r>
            <a:r>
              <a:rPr lang="de-DE" sz="1800" b="0" i="0" dirty="0" err="1">
                <a:effectLst/>
                <a:latin typeface="+mj-lt"/>
              </a:rPr>
              <a:t>hair</a:t>
            </a:r>
            <a:r>
              <a:rPr lang="de-DE" sz="1800" b="0" i="0" dirty="0">
                <a:effectLst/>
                <a:latin typeface="+mj-lt"/>
              </a:rPr>
              <a:t> </a:t>
            </a:r>
            <a:r>
              <a:rPr lang="de-DE" sz="1800" b="0" i="0" dirty="0" err="1">
                <a:effectLst/>
                <a:latin typeface="+mj-lt"/>
              </a:rPr>
              <a:t>TriHard</a:t>
            </a:r>
            <a:r>
              <a:rPr lang="pl-PL" sz="1800" b="0" i="0" dirty="0">
                <a:effectLst/>
                <a:latin typeface="+mj-lt"/>
              </a:rPr>
              <a:t>”</a:t>
            </a:r>
            <a:endParaRPr lang="pl-PL" sz="1800" dirty="0">
              <a:latin typeface="+mj-lt"/>
            </a:endParaRPr>
          </a:p>
        </p:txBody>
      </p:sp>
      <p:pic>
        <p:nvPicPr>
          <p:cNvPr id="1028" name="Picture 4" descr="Kappa | Know Your Meme">
            <a:extLst>
              <a:ext uri="{FF2B5EF4-FFF2-40B4-BE49-F238E27FC236}">
                <a16:creationId xmlns:a16="http://schemas.microsoft.com/office/drawing/2014/main" id="{132C0B96-E238-4C05-893E-A35CE2D42AD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6396" y="3167848"/>
            <a:ext cx="522303" cy="5223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Lul Twitch Emote - Lul Twitch Emote Png, Transparent Png - kindpng">
            <a:extLst>
              <a:ext uri="{FF2B5EF4-FFF2-40B4-BE49-F238E27FC236}">
                <a16:creationId xmlns:a16="http://schemas.microsoft.com/office/drawing/2014/main" id="{6C5861DA-5B43-4E98-965C-F68C67563E6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9793" b="89831" l="26163" r="70000">
                        <a14:foregroundMark x1="60116" y1="11299" x2="60116" y2="11299"/>
                        <a14:foregroundMark x1="48837" y1="72505" x2="48837" y2="72505"/>
                        <a14:foregroundMark x1="53721" y1="82109" x2="53721" y2="82109"/>
                        <a14:foregroundMark x1="36047" y1="86064" x2="36047" y2="86064"/>
                        <a14:foregroundMark x1="28140" y1="84557" x2="28140" y2="84557"/>
                        <a14:foregroundMark x1="28605" y1="72505" x2="28605" y2="72505"/>
                        <a14:foregroundMark x1="29186" y1="74953" x2="29186" y2="74953"/>
                        <a14:foregroundMark x1="33023" y1="88512" x2="33023" y2="85311"/>
                        <a14:foregroundMark x1="29651" y1="77401" x2="29651" y2="77401"/>
                        <a14:foregroundMark x1="27674" y1="76648" x2="27674" y2="76648"/>
                        <a14:foregroundMark x1="26163" y1="74200" x2="26163" y2="742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2550" r="24661"/>
          <a:stretch/>
        </p:blipFill>
        <p:spPr bwMode="auto">
          <a:xfrm>
            <a:off x="1386396" y="3651830"/>
            <a:ext cx="446551" cy="5223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🥇 72 Most Popular Twitch Emotes - Meaning &amp;amp; Origin">
            <a:extLst>
              <a:ext uri="{FF2B5EF4-FFF2-40B4-BE49-F238E27FC236}">
                <a16:creationId xmlns:a16="http://schemas.microsoft.com/office/drawing/2014/main" id="{E79583C6-1904-4FDD-839A-140646B7FC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3625" y="4239683"/>
            <a:ext cx="387843" cy="3878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MonkaS | Know Your Meme">
            <a:extLst>
              <a:ext uri="{FF2B5EF4-FFF2-40B4-BE49-F238E27FC236}">
                <a16:creationId xmlns:a16="http://schemas.microsoft.com/office/drawing/2014/main" id="{196D8D0A-BCD8-4997-BA2D-C26D07F6CB2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4148" b="97926" l="250" r="53500">
                        <a14:foregroundMark x1="51250" y1="69185" x2="51250" y2="69185"/>
                        <a14:foregroundMark x1="51750" y1="67407" x2="51750" y2="67407"/>
                        <a14:foregroundMark x1="49667" y1="62222" x2="49667" y2="62222"/>
                        <a14:foregroundMark x1="41750" y1="59556" x2="41750" y2="59556"/>
                        <a14:foregroundMark x1="31500" y1="56444" x2="31500" y2="56444"/>
                        <a14:foregroundMark x1="29917" y1="46519" x2="29917" y2="46519"/>
                        <a14:foregroundMark x1="24917" y1="31704" x2="33250" y2="60593"/>
                        <a14:foregroundMark x1="32250" y1="33037" x2="32250" y2="33037"/>
                        <a14:foregroundMark x1="45833" y1="28148" x2="42083" y2="46074"/>
                        <a14:foregroundMark x1="51417" y1="33333" x2="41500" y2="47852"/>
                        <a14:foregroundMark x1="50833" y1="28889" x2="43500" y2="50222"/>
                        <a14:foregroundMark x1="39250" y1="13037" x2="33000" y2="40593"/>
                        <a14:foregroundMark x1="36917" y1="10370" x2="22833" y2="22370"/>
                        <a14:foregroundMark x1="22833" y1="22370" x2="7417" y2="27111"/>
                        <a14:foregroundMark x1="7417" y1="27111" x2="7167" y2="56741"/>
                        <a14:foregroundMark x1="7167" y1="56741" x2="23333" y2="50519"/>
                        <a14:foregroundMark x1="28583" y1="42667" x2="22667" y2="78963"/>
                        <a14:foregroundMark x1="22667" y1="78963" x2="10917" y2="88148"/>
                        <a14:foregroundMark x1="10917" y1="88148" x2="7083" y2="80889"/>
                        <a14:foregroundMark x1="31083" y1="96741" x2="31833" y2="97778"/>
                        <a14:foregroundMark x1="34917" y1="98074" x2="21833" y2="88444"/>
                        <a14:foregroundMark x1="35333" y1="96296" x2="35333" y2="96296"/>
                        <a14:foregroundMark x1="35917" y1="95259" x2="35917" y2="95259"/>
                        <a14:foregroundMark x1="35917" y1="95259" x2="35917" y2="95259"/>
                        <a14:foregroundMark x1="2417" y1="71259" x2="2417" y2="71259"/>
                        <a14:foregroundMark x1="2667" y1="71259" x2="2667" y2="71259"/>
                        <a14:foregroundMark x1="1500" y1="73333" x2="1500" y2="66815"/>
                        <a14:foregroundMark x1="333" y1="41333" x2="333" y2="42963"/>
                        <a14:foregroundMark x1="15250" y1="6519" x2="15250" y2="6519"/>
                        <a14:foregroundMark x1="37083" y1="5481" x2="37083" y2="5481"/>
                        <a14:foregroundMark x1="37083" y1="5481" x2="37083" y2="5481"/>
                        <a14:foregroundMark x1="17333" y1="4444" x2="17333" y2="4444"/>
                        <a14:foregroundMark x1="12083" y1="11704" x2="12083" y2="12741"/>
                        <a14:foregroundMark x1="40167" y1="11704" x2="40167" y2="11704"/>
                        <a14:foregroundMark x1="42333" y1="12444" x2="40167" y2="12444"/>
                        <a14:foregroundMark x1="36333" y1="4444" x2="36333" y2="4444"/>
                        <a14:foregroundMark x1="39417" y1="30222" x2="38250" y2="36148"/>
                        <a14:foregroundMark x1="43833" y1="32000" x2="43833" y2="30963"/>
                        <a14:foregroundMark x1="42083" y1="30667" x2="42083" y2="30667"/>
                        <a14:foregroundMark x1="41917" y1="30667" x2="41917" y2="30667"/>
                        <a14:foregroundMark x1="53167" y1="34074" x2="53167" y2="34074"/>
                        <a14:foregroundMark x1="52750" y1="34815" x2="52750" y2="34815"/>
                        <a14:foregroundMark x1="53500" y1="33778" x2="50667" y2="30963"/>
                        <a14:foregroundMark x1="47333" y1="27556" x2="39000" y2="26815"/>
                        <a14:foregroundMark x1="31667" y1="34370" x2="19833" y2="26074"/>
                        <a14:foregroundMark x1="34583" y1="29630" x2="22750" y2="26074"/>
                        <a14:foregroundMark x1="27417" y1="36741" x2="14833" y2="3022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43565"/>
          <a:stretch/>
        </p:blipFill>
        <p:spPr bwMode="auto">
          <a:xfrm>
            <a:off x="1384679" y="4658115"/>
            <a:ext cx="520648" cy="5189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TriHard | Know Your Meme">
            <a:extLst>
              <a:ext uri="{FF2B5EF4-FFF2-40B4-BE49-F238E27FC236}">
                <a16:creationId xmlns:a16="http://schemas.microsoft.com/office/drawing/2014/main" id="{DA483F5E-15FD-4E2D-9AE2-3336EC83D93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7111" b="93333" l="10000" r="90000">
                        <a14:foregroundMark x1="51625" y1="7333" x2="51625" y2="7333"/>
                        <a14:foregroundMark x1="47875" y1="93333" x2="47875" y2="9333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2274" r="27259"/>
          <a:stretch/>
        </p:blipFill>
        <p:spPr bwMode="auto">
          <a:xfrm>
            <a:off x="1271864" y="5177058"/>
            <a:ext cx="633463" cy="7060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94671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E28B44D6-42BC-4643-9894-777F4D68933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>
              <a:hlinkClick r:id="rId2"/>
            </a:endParaRPr>
          </a:p>
          <a:p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05F4ADAD-E3BE-4039-A027-E8B876FCCA7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7526" y="1346956"/>
            <a:ext cx="2576945" cy="2576945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0358CFD6-DAD2-4C69-9343-162EAF3D8D80}"/>
              </a:ext>
            </a:extLst>
          </p:cNvPr>
          <p:cNvSpPr txBox="1"/>
          <p:nvPr/>
        </p:nvSpPr>
        <p:spPr>
          <a:xfrm>
            <a:off x="1694872" y="4082174"/>
            <a:ext cx="88022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4800" dirty="0"/>
              <a:t>Questions?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17246566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bstract image">
            <a:extLst>
              <a:ext uri="{FF2B5EF4-FFF2-40B4-BE49-F238E27FC236}">
                <a16:creationId xmlns:a16="http://schemas.microsoft.com/office/drawing/2014/main" id="{8045422F-7258-40AC-BD2E-2469AA44892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82" name="Rectangle 81">
            <a:extLst>
              <a:ext uri="{FF2B5EF4-FFF2-40B4-BE49-F238E27FC236}">
                <a16:creationId xmlns:a16="http://schemas.microsoft.com/office/drawing/2014/main" id="{2644B391-9BFE-445C-A9EC-F544BB85FB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95067" y="1808532"/>
            <a:ext cx="5452527" cy="3240936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80F26E69-87D9-4655-AE7B-280A87AA3C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861010" y="1975104"/>
            <a:ext cx="5120640" cy="2907792"/>
          </a:xfrm>
          <a:prstGeom prst="rect">
            <a:avLst/>
          </a:prstGeom>
          <a:noFill/>
          <a:ln w="6350" cap="sq" cmpd="sng" algn="ctr">
            <a:solidFill>
              <a:schemeClr val="tx1"/>
            </a:solidFill>
            <a:prstDash val="solid"/>
            <a:miter lim="800000"/>
          </a:ln>
          <a:effectLst>
            <a:softEdge rad="0"/>
          </a:effectLst>
        </p:spPr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8C3B467-088C-4F3D-A9A7-105C4E1E20C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033793" y="2355458"/>
            <a:ext cx="4775075" cy="1630907"/>
          </a:xfrm>
        </p:spPr>
        <p:txBody>
          <a:bodyPr>
            <a:normAutofit/>
          </a:bodyPr>
          <a:lstStyle/>
          <a:p>
            <a:r>
              <a:rPr lang="en-US" sz="4400" dirty="0">
                <a:solidFill>
                  <a:schemeClr val="tx1"/>
                </a:solidFill>
              </a:rPr>
              <a:t>Title Lorem Ipsum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8722DDC-8EEE-4A06-8DFE-B44871EAA2C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033793" y="3995988"/>
            <a:ext cx="4775075" cy="559656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US" dirty="0">
                <a:solidFill>
                  <a:schemeClr val="tx1"/>
                </a:solidFill>
              </a:rPr>
              <a:t>Sit Dolor Amet</a:t>
            </a:r>
          </a:p>
        </p:txBody>
      </p:sp>
    </p:spTree>
    <p:extLst>
      <p:ext uri="{BB962C8B-B14F-4D97-AF65-F5344CB8AC3E}">
        <p14:creationId xmlns:p14="http://schemas.microsoft.com/office/powerpoint/2010/main" val="258428075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vonVTI">
  <a:themeElements>
    <a:clrScheme name="FIVE">
      <a:dk1>
        <a:sysClr val="windowText" lastClr="000000"/>
      </a:dk1>
      <a:lt1>
        <a:sysClr val="window" lastClr="FFFFFF"/>
      </a:lt1>
      <a:dk2>
        <a:srgbClr val="505046"/>
      </a:dk2>
      <a:lt2>
        <a:srgbClr val="F5F6F4"/>
      </a:lt2>
      <a:accent1>
        <a:srgbClr val="57903F"/>
      </a:accent1>
      <a:accent2>
        <a:srgbClr val="F03F2B"/>
      </a:accent2>
      <a:accent3>
        <a:srgbClr val="3488A0"/>
      </a:accent3>
      <a:accent4>
        <a:srgbClr val="F8D22F"/>
      </a:accent4>
      <a:accent5>
        <a:srgbClr val="5CC6D6"/>
      </a:accent5>
      <a:accent6>
        <a:srgbClr val="B8D233"/>
      </a:accent6>
      <a:hlink>
        <a:srgbClr val="00B0F0"/>
      </a:hlink>
      <a:folHlink>
        <a:srgbClr val="B2B2B2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hade val="100000"/>
                <a:satMod val="300000"/>
              </a:schemeClr>
            </a:gs>
            <a:gs pos="100000">
              <a:schemeClr val="phClr">
                <a:tint val="100000"/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iginal 5_01_Win32" id="{77344C68-A3F1-476B-8680-97D7F429B46B}" vid="{89780073-58E8-4DFF-BF29-BA99F8052841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tus xmlns="71af3243-3dd4-4a8d-8c0d-dd76da1f02a5">Not started</Status>
    <MediaServiceKeyPoints xmlns="71af3243-3dd4-4a8d-8c0d-dd76da1f02a5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2" ma:contentTypeDescription="Create a new document." ma:contentTypeScope="" ma:versionID="a410dd7f93c95333ffa1b60ed6adedd1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a936d9baba76aa3866493feff160faab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Statu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Status" ma:index="19" nillable="true" ma:displayName="Status" ma:default="Not started" ma:format="Dropdown" ma:internalName="Status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DB58277-F8DF-46FF-84EC-EF41B835E69F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37651BA-F45C-4845-9AB3-E0A65B39F5E1}">
  <ds:schemaRefs>
    <ds:schemaRef ds:uri="http://schemas.microsoft.com/office/2006/metadata/properties"/>
    <ds:schemaRef ds:uri="http://schemas.microsoft.com/office/infopath/2007/PartnerControls"/>
    <ds:schemaRef ds:uri="71af3243-3dd4-4a8d-8c0d-dd76da1f02a5"/>
  </ds:schemaRefs>
</ds:datastoreItem>
</file>

<file path=customXml/itemProps3.xml><?xml version="1.0" encoding="utf-8"?>
<ds:datastoreItem xmlns:ds="http://schemas.openxmlformats.org/officeDocument/2006/customXml" ds:itemID="{2D276E62-80A3-44DD-9BCC-97ED2B99B57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{9ED50C33-0388-470E-9117-11DFA62B15D3}tf78438558_win32</Template>
  <TotalTime>0</TotalTime>
  <Words>250</Words>
  <Application>Microsoft Office PowerPoint</Application>
  <PresentationFormat>Breitbild</PresentationFormat>
  <Paragraphs>46</Paragraphs>
  <Slides>10</Slides>
  <Notes>0</Notes>
  <HiddenSlides>2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10</vt:i4>
      </vt:variant>
    </vt:vector>
  </HeadingPairs>
  <TitlesOfParts>
    <vt:vector size="14" baseType="lpstr">
      <vt:lpstr>Arial</vt:lpstr>
      <vt:lpstr>Century Gothic</vt:lpstr>
      <vt:lpstr>Garamond</vt:lpstr>
      <vt:lpstr>SavonVTI</vt:lpstr>
      <vt:lpstr>Chaos to Go</vt:lpstr>
      <vt:lpstr>Progress: Board</vt:lpstr>
      <vt:lpstr>Progress: Polls</vt:lpstr>
      <vt:lpstr>What is done?</vt:lpstr>
      <vt:lpstr>Design Revisions</vt:lpstr>
      <vt:lpstr>Future Plans</vt:lpstr>
      <vt:lpstr>Demo</vt:lpstr>
      <vt:lpstr>PowerPoint-Präsentation</vt:lpstr>
      <vt:lpstr>Title Lorem Ipsum</vt:lpstr>
      <vt:lpstr>Title Lorem Ipsum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Lorem Ipsum</dc:title>
  <dc:creator>James Li</dc:creator>
  <cp:lastModifiedBy>ga86jah</cp:lastModifiedBy>
  <cp:revision>35</cp:revision>
  <dcterms:created xsi:type="dcterms:W3CDTF">2021-04-18T13:14:29Z</dcterms:created>
  <dcterms:modified xsi:type="dcterms:W3CDTF">2021-06-14T13:09:26Z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